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  <p:sldMasterId id="2147483659" r:id="rId3"/>
  </p:sldMasterIdLst>
  <p:notesMasterIdLst>
    <p:notesMasterId r:id="rId5"/>
  </p:notesMasterIdLst>
  <p:sldIdLst>
    <p:sldId id="256" r:id="rId4"/>
    <p:sldId id="273" r:id="rId6"/>
    <p:sldId id="275" r:id="rId7"/>
    <p:sldId id="257" r:id="rId8"/>
    <p:sldId id="260" r:id="rId9"/>
    <p:sldId id="264" r:id="rId10"/>
    <p:sldId id="276" r:id="rId11"/>
    <p:sldId id="282" r:id="rId12"/>
    <p:sldId id="284" r:id="rId13"/>
    <p:sldId id="285" r:id="rId14"/>
    <p:sldId id="277" r:id="rId15"/>
    <p:sldId id="286" r:id="rId16"/>
    <p:sldId id="287" r:id="rId17"/>
    <p:sldId id="278" r:id="rId18"/>
    <p:sldId id="288" r:id="rId19"/>
    <p:sldId id="269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25A8C7-CC1A-4A08-9B4B-31F43B054C7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E1B693-632D-4080-9CF6-EA28B66DC8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EEB7819-16B8-45AB-83B6-5D5E52D32E3A}" type="slidenum">
              <a:rPr lang="zh-CN" altLang="en-US">
                <a:ea typeface="宋体" panose="02010600030101010101" pitchFamily="2" charset="-122"/>
              </a:rPr>
            </a:fld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7A82A6D-088B-4604-A9B9-77340AE27CA6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mtClean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7A82A6D-088B-4604-A9B9-77340AE27CA6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mtClean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7A82A6D-088B-4604-A9B9-77340AE27CA6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mtClean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7A82A6D-088B-4604-A9B9-77340AE27CA6}" type="slidenum">
              <a:rPr lang="zh-CN" altLang="en-US" smtClean="0">
                <a:latin typeface="Calibri" panose="020F0502020204030204" pitchFamily="34" charset="0"/>
                <a:ea typeface="宋体" panose="02010600030101010101" pitchFamily="2" charset="-122"/>
              </a:rPr>
            </a:fld>
            <a:endParaRPr lang="zh-CN" altLang="en-US" smtClean="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854199"/>
            <a:ext cx="9144000" cy="1655763"/>
          </a:xfrm>
        </p:spPr>
        <p:txBody>
          <a:bodyPr anchor="b">
            <a:normAutofit/>
          </a:bodyPr>
          <a:lstStyle>
            <a:lvl1pPr algn="ctr">
              <a:defRPr sz="72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927765"/>
            <a:ext cx="9144000" cy="153569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590308"/>
            <a:ext cx="9144000" cy="602673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68A59-6D68-4B1D-976C-846579BDD7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5830D-09B5-49FC-859C-960B5F3DDDE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524001" y="5527962"/>
            <a:ext cx="9143999" cy="536400"/>
          </a:xfrm>
          <a:prstGeom prst="rect">
            <a:avLst/>
          </a:prstGeom>
          <a:blipFill dpi="0" rotWithShape="1">
            <a:blip r:embed="rId3"/>
            <a:srcRect/>
            <a:stretch>
              <a:fillRect t="-2000"/>
            </a:stretch>
          </a:blipFill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indent="0" algn="ctr" defTabSz="91440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None/>
              <a:defRPr sz="1800" baseline="0">
                <a:solidFill>
                  <a:schemeClr val="accent3"/>
                </a:solidFill>
                <a:effectLst/>
                <a:latin typeface="+mj-lt"/>
                <a:ea typeface="+mj-ea"/>
              </a:defRPr>
            </a:lvl1pPr>
            <a:lvl2pPr indent="0" algn="ctr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latin typeface="+mn-lt"/>
                <a:ea typeface="+mn-ea"/>
              </a:defRPr>
            </a:lvl2pPr>
            <a:lvl3pPr indent="0" algn="ctr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latin typeface="+mn-lt"/>
                <a:ea typeface="+mn-ea"/>
              </a:defRPr>
            </a:lvl3pPr>
            <a:lvl4pPr indent="0" algn="ctr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+mn-lt"/>
                <a:ea typeface="+mn-ea"/>
              </a:defRPr>
            </a:lvl4pPr>
            <a:lvl5pPr indent="0" algn="ctr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+mn-lt"/>
                <a:ea typeface="+mn-ea"/>
              </a:defRPr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+mn-lt"/>
                <a:ea typeface="+mn-ea"/>
              </a:defRPr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+mn-lt"/>
                <a:ea typeface="+mn-ea"/>
              </a:defRPr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+mn-lt"/>
                <a:ea typeface="+mn-ea"/>
              </a:defRPr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+mn-lt"/>
                <a:ea typeface="+mn-ea"/>
              </a:defRPr>
            </a:lvl9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68A59-6D68-4B1D-976C-846579BDD7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5830D-09B5-49FC-859C-960B5F3DDD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1851893" y="623074"/>
            <a:ext cx="3209636" cy="5026063"/>
            <a:chOff x="2921000" y="904098"/>
            <a:chExt cx="2387600" cy="3738813"/>
          </a:xfrm>
        </p:grpSpPr>
        <p:cxnSp>
          <p:nvCxnSpPr>
            <p:cNvPr id="7" name="直接连接符 6"/>
            <p:cNvCxnSpPr/>
            <p:nvPr/>
          </p:nvCxnSpPr>
          <p:spPr>
            <a:xfrm flipH="1">
              <a:off x="3668184" y="904098"/>
              <a:ext cx="1640416" cy="1839369"/>
            </a:xfrm>
            <a:prstGeom prst="line">
              <a:avLst/>
            </a:prstGeom>
            <a:noFill/>
            <a:ln w="635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8" name="直接连接符 7"/>
            <p:cNvCxnSpPr/>
            <p:nvPr/>
          </p:nvCxnSpPr>
          <p:spPr>
            <a:xfrm flipH="1">
              <a:off x="2921000" y="1883836"/>
              <a:ext cx="2387600" cy="2759075"/>
            </a:xfrm>
            <a:prstGeom prst="line">
              <a:avLst/>
            </a:prstGeom>
            <a:noFill/>
            <a:ln w="6350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miter lim="800000"/>
            </a:ln>
            <a:effectLst/>
          </p:spPr>
        </p:cxnSp>
        <p:cxnSp>
          <p:nvCxnSpPr>
            <p:cNvPr id="9" name="直接连接符 8"/>
            <p:cNvCxnSpPr/>
            <p:nvPr/>
          </p:nvCxnSpPr>
          <p:spPr>
            <a:xfrm flipH="1">
              <a:off x="3210984" y="2904598"/>
              <a:ext cx="1066800" cy="1155700"/>
            </a:xfrm>
            <a:prstGeom prst="line">
              <a:avLst/>
            </a:prstGeom>
            <a:noFill/>
            <a:ln w="6350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solid"/>
              <a:miter lim="800000"/>
            </a:ln>
            <a:effectLst/>
          </p:spPr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5633" y="2763983"/>
            <a:ext cx="7157127" cy="1330036"/>
          </a:xfrm>
        </p:spPr>
        <p:txBody>
          <a:bodyPr anchor="ctr" anchorCtr="0">
            <a:normAutofit/>
          </a:bodyPr>
          <a:lstStyle>
            <a:lvl1pPr algn="ctr">
              <a:defRPr sz="40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5872" y="4207440"/>
            <a:ext cx="7803863" cy="945785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68A59-6D68-4B1D-976C-846579BDD7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5830D-09B5-49FC-859C-960B5F3DDDE4}" type="slidenum">
              <a:rPr lang="zh-CN" altLang="en-US" smtClean="0"/>
            </a:fld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856328" y="4158641"/>
            <a:ext cx="8366432" cy="536400"/>
          </a:xfrm>
          <a:prstGeom prst="rect">
            <a:avLst/>
          </a:prstGeom>
          <a:blipFill dpi="0" rotWithShape="1">
            <a:blip r:embed="rId2"/>
            <a:srcRect/>
            <a:stretch>
              <a:fillRect t="-2000"/>
            </a:stretch>
          </a:blipFill>
        </p:spPr>
        <p:txBody>
          <a:bodyPr vert="horz" lIns="91440" tIns="45720" rIns="91440" bIns="45720" rtlCol="0" anchor="ctr" anchorCtr="0">
            <a:normAutofit/>
          </a:bodyPr>
          <a:lstStyle>
            <a:defPPr>
              <a:defRPr lang="zh-CN"/>
            </a:defPPr>
            <a:lvl1pPr marL="0" indent="0" algn="ctr" defTabSz="91440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None/>
              <a:defRPr sz="1800" baseline="0">
                <a:solidFill>
                  <a:schemeClr val="accent3"/>
                </a:solidFill>
                <a:effectLst/>
                <a:latin typeface="+mj-lt"/>
                <a:ea typeface="+mj-ea"/>
              </a:defRPr>
            </a:lvl1pPr>
            <a:lvl2pPr indent="0" algn="ctr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latin typeface="+mn-lt"/>
                <a:ea typeface="+mn-ea"/>
              </a:defRPr>
            </a:lvl2pPr>
            <a:lvl3pPr indent="0" algn="ctr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latin typeface="+mn-lt"/>
                <a:ea typeface="+mn-ea"/>
              </a:defRPr>
            </a:lvl3pPr>
            <a:lvl4pPr indent="0" algn="ctr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+mn-lt"/>
                <a:ea typeface="+mn-ea"/>
              </a:defRPr>
            </a:lvl4pPr>
            <a:lvl5pPr indent="0" algn="ctr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+mn-lt"/>
                <a:ea typeface="+mn-ea"/>
              </a:defRPr>
            </a:lvl5pPr>
            <a:lvl6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+mn-lt"/>
                <a:ea typeface="+mn-ea"/>
              </a:defRPr>
            </a:lvl6pPr>
            <a:lvl7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+mn-lt"/>
                <a:ea typeface="+mn-ea"/>
              </a:defRPr>
            </a:lvl7pPr>
            <a:lvl8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+mn-lt"/>
                <a:ea typeface="+mn-ea"/>
              </a:defRPr>
            </a:lvl8pPr>
            <a:lvl9pPr indent="0" algn="ctr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latin typeface="+mn-lt"/>
                <a:ea typeface="+mn-ea"/>
              </a:defRPr>
            </a:lvl9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24000"/>
            <a:ext cx="5181600" cy="4652963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524000"/>
            <a:ext cx="5181600" cy="4652963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68A59-6D68-4B1D-976C-846579BDD7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5830D-09B5-49FC-859C-960B5F3DDD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149351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3544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3544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68A59-6D68-4B1D-976C-846579BDD7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5830D-09B5-49FC-859C-960B5F3DDD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2963703" y="1210397"/>
            <a:ext cx="6264594" cy="4437206"/>
            <a:chOff x="2481952" y="2226154"/>
            <a:chExt cx="4471298" cy="3167016"/>
          </a:xfrm>
        </p:grpSpPr>
        <p:sp>
          <p:nvSpPr>
            <p:cNvPr id="18" name="矩形 17"/>
            <p:cNvSpPr/>
            <p:nvPr/>
          </p:nvSpPr>
          <p:spPr>
            <a:xfrm rot="225092">
              <a:off x="2564502" y="3297717"/>
              <a:ext cx="4332288" cy="72548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 rot="21197296">
              <a:off x="3059802" y="2357917"/>
              <a:ext cx="3341688" cy="7239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 rot="225092">
              <a:off x="2481952" y="3196117"/>
              <a:ext cx="4333875" cy="723900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 rot="21197296">
              <a:off x="2972490" y="2226154"/>
              <a:ext cx="3343275" cy="725488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  <a:effectLst>
              <a:outerShdw blurRad="25400" dist="127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4800" dirty="0">
                <a:solidFill>
                  <a:srgbClr val="FFFFFF"/>
                </a:solidFill>
                <a:cs typeface="Verdana" panose="020B0604030504040204" pitchFamily="34" charset="0"/>
              </a:endParaRPr>
            </a:p>
          </p:txBody>
        </p:sp>
        <p:sp>
          <p:nvSpPr>
            <p:cNvPr id="22" name="KSO_CT2"/>
            <p:cNvSpPr txBox="1"/>
            <p:nvPr/>
          </p:nvSpPr>
          <p:spPr>
            <a:xfrm rot="240000">
              <a:off x="2482452" y="3194929"/>
              <a:ext cx="4334400" cy="723600"/>
            </a:xfrm>
            <a:prstGeom prst="rect">
              <a:avLst/>
            </a:prstGeom>
            <a:noFill/>
          </p:spPr>
          <p:txBody>
            <a:bodyPr vert="horz" lIns="0" tIns="0" rIns="0" bIns="0" rtlCol="0" anchor="ctr">
              <a:normAutofit/>
            </a:bodyPr>
            <a:lstStyle>
              <a:lvl1pPr marL="0" indent="0" algn="ctr" defTabSz="914400" rtl="0" eaLnBrk="1" latinLnBrk="0" hangingPunct="1">
                <a:lnSpc>
                  <a:spcPct val="110000"/>
                </a:lnSpc>
                <a:spcBef>
                  <a:spcPts val="1800"/>
                </a:spcBef>
                <a:spcAft>
                  <a:spcPts val="0"/>
                </a:spcAft>
                <a:buClr>
                  <a:schemeClr val="accent3">
                    <a:lumMod val="75000"/>
                  </a:schemeClr>
                </a:buClr>
                <a:buSzPct val="70000"/>
                <a:buFont typeface="Wingdings 2" panose="05020102010507070707" pitchFamily="18" charset="2"/>
                <a:buNone/>
                <a:defRPr sz="4400" kern="1200" baseline="0">
                  <a:solidFill>
                    <a:schemeClr val="bg1"/>
                  </a:solidFill>
                  <a:effectLst/>
                  <a:latin typeface="+mj-lt"/>
                  <a:ea typeface="+mj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600"/>
                </a:spcAft>
                <a:buClr>
                  <a:schemeClr val="accent2">
                    <a:lumMod val="60000"/>
                    <a:lumOff val="40000"/>
                  </a:schemeClr>
                </a:buClr>
                <a:buFont typeface="幼圆" panose="02010509060101010101" pitchFamily="49" charset="-122"/>
                <a:buNone/>
                <a:defRPr sz="2000" kern="1200" baseline="0">
                  <a:solidFill>
                    <a:srgbClr val="7D7D7D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 smtClean="0"/>
            </a:p>
          </p:txBody>
        </p:sp>
        <p:sp>
          <p:nvSpPr>
            <p:cNvPr id="23" name="KSO_BT1"/>
            <p:cNvSpPr txBox="1"/>
            <p:nvPr/>
          </p:nvSpPr>
          <p:spPr>
            <a:xfrm rot="21180000">
              <a:off x="2972052" y="2226529"/>
              <a:ext cx="3344400" cy="727200"/>
            </a:xfrm>
            <a:prstGeom prst="rect">
              <a:avLst/>
            </a:prstGeom>
          </p:spPr>
          <p:txBody>
            <a:bodyPr vert="horz" lIns="0" tIns="0" rIns="0" bIns="0" rtlCol="0" anchor="ctr" anchorCtr="0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800" b="1" i="0" kern="1200" baseline="0">
                  <a:solidFill>
                    <a:schemeClr val="bg1"/>
                  </a:solidFill>
                  <a:effectLst/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Aft>
                  <a:spcPts val="0"/>
                </a:spcAft>
              </a:pPr>
              <a:endParaRPr lang="en-US" dirty="0"/>
            </a:p>
          </p:txBody>
        </p:sp>
        <p:sp>
          <p:nvSpPr>
            <p:cNvPr id="12" name="矩形 11"/>
            <p:cNvSpPr/>
            <p:nvPr>
              <p:custDataLst>
                <p:tags r:id="rId2"/>
              </p:custDataLst>
            </p:nvPr>
          </p:nvSpPr>
          <p:spPr>
            <a:xfrm rot="518391">
              <a:off x="2716213" y="4799445"/>
              <a:ext cx="3343275" cy="59372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3" name="矩形 12"/>
            <p:cNvSpPr/>
            <p:nvPr>
              <p:custDataLst>
                <p:tags r:id="rId3"/>
              </p:custDataLst>
            </p:nvPr>
          </p:nvSpPr>
          <p:spPr>
            <a:xfrm rot="21396991">
              <a:off x="3603625" y="4362883"/>
              <a:ext cx="3349625" cy="59372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4" name="矩形 13"/>
            <p:cNvSpPr/>
            <p:nvPr>
              <p:custDataLst>
                <p:tags r:id="rId4"/>
              </p:custDataLst>
            </p:nvPr>
          </p:nvSpPr>
          <p:spPr>
            <a:xfrm rot="21396991">
              <a:off x="3521075" y="4261283"/>
              <a:ext cx="3349625" cy="593725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  <a:effectLst>
              <a:outerShdw blurRad="25400" dist="12700" dir="18900000" algn="b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5"/>
              </p:custDataLst>
            </p:nvPr>
          </p:nvSpPr>
          <p:spPr>
            <a:xfrm rot="518391">
              <a:off x="2652713" y="4728008"/>
              <a:ext cx="3344862" cy="592137"/>
            </a:xfrm>
            <a:prstGeom prst="rect">
              <a:avLst/>
            </a:prstGeom>
            <a:solidFill>
              <a:schemeClr val="accent1"/>
            </a:solidFill>
            <a:ln w="3175">
              <a:noFill/>
            </a:ln>
            <a:effectLst>
              <a:outerShdw blurRad="25400" dist="12700" dir="16200000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>
              <a:normAutofit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rgbClr val="FFFFFF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D6D75-5D42-476C-BE7D-9D00EB8E20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712933-6F41-44B0-A3BE-9B2798590E91}" type="slidenum">
              <a:rPr lang="zh-CN" altLang="en-US" smtClean="0"/>
            </a:fld>
            <a:endParaRPr lang="zh-CN" alt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 rot="21184738">
            <a:off x="3644908" y="1195278"/>
            <a:ext cx="4746759" cy="1033039"/>
          </a:xfrm>
        </p:spPr>
        <p:txBody>
          <a:bodyPr>
            <a:norm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3" hasCustomPrompt="1"/>
          </p:nvPr>
        </p:nvSpPr>
        <p:spPr>
          <a:xfrm rot="237202">
            <a:off x="2942537" y="2568628"/>
            <a:ext cx="6125993" cy="101757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添加副标题</a:t>
            </a:r>
            <a:endParaRPr lang="zh-CN" altLang="en-US" dirty="0"/>
          </a:p>
        </p:txBody>
      </p:sp>
      <p:sp>
        <p:nvSpPr>
          <p:cNvPr id="30" name="内容占位符 29"/>
          <p:cNvSpPr>
            <a:spLocks noGrp="1"/>
          </p:cNvSpPr>
          <p:nvPr>
            <p:ph sz="quarter" idx="14" hasCustomPrompt="1"/>
          </p:nvPr>
        </p:nvSpPr>
        <p:spPr>
          <a:xfrm rot="21363546">
            <a:off x="4398990" y="4065587"/>
            <a:ext cx="4697357" cy="899033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添加副标题</a:t>
            </a:r>
            <a:endParaRPr lang="zh-CN" altLang="en-US" dirty="0"/>
          </a:p>
        </p:txBody>
      </p:sp>
      <p:sp>
        <p:nvSpPr>
          <p:cNvPr id="32" name="内容占位符 31"/>
          <p:cNvSpPr>
            <a:spLocks noGrp="1"/>
          </p:cNvSpPr>
          <p:nvPr>
            <p:ph sz="quarter" idx="15" hasCustomPrompt="1"/>
          </p:nvPr>
        </p:nvSpPr>
        <p:spPr>
          <a:xfrm rot="504065">
            <a:off x="3247718" y="4709646"/>
            <a:ext cx="4715309" cy="90079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 smtClean="0"/>
              <a:t>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68A59-6D68-4B1D-976C-846579BDD7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5830D-09B5-49FC-859C-960B5F3DDD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/>
          <p:cNvGrpSpPr/>
          <p:nvPr/>
        </p:nvGrpSpPr>
        <p:grpSpPr>
          <a:xfrm>
            <a:off x="629809" y="171983"/>
            <a:ext cx="4574194" cy="2357864"/>
            <a:chOff x="487713" y="115795"/>
            <a:chExt cx="5303739" cy="2733937"/>
          </a:xfrm>
        </p:grpSpPr>
        <p:sp>
          <p:nvSpPr>
            <p:cNvPr id="25" name="矩形 24"/>
            <p:cNvSpPr/>
            <p:nvPr/>
          </p:nvSpPr>
          <p:spPr>
            <a:xfrm>
              <a:off x="2889434" y="942412"/>
              <a:ext cx="603200" cy="633032"/>
            </a:xfrm>
            <a:prstGeom prst="rect">
              <a:avLst/>
            </a:prstGeom>
            <a:solidFill>
              <a:schemeClr val="accent2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2077434" y="1416358"/>
              <a:ext cx="694344" cy="762291"/>
            </a:xfrm>
            <a:prstGeom prst="rect">
              <a:avLst/>
            </a:prstGeom>
            <a:solidFill>
              <a:schemeClr val="accent3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1327600" y="284088"/>
              <a:ext cx="238133" cy="248573"/>
            </a:xfrm>
            <a:prstGeom prst="rect">
              <a:avLst/>
            </a:prstGeom>
            <a:solidFill>
              <a:schemeClr val="accent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45000" lnSpcReduction="20000"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3376992" y="1667084"/>
              <a:ext cx="1143429" cy="118264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4710994" y="1229595"/>
              <a:ext cx="1080458" cy="108377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1823891" y="367382"/>
              <a:ext cx="947887" cy="89983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487713" y="115795"/>
              <a:ext cx="176819" cy="184570"/>
            </a:xfrm>
            <a:prstGeom prst="rect">
              <a:avLst/>
            </a:prstGeom>
            <a:solidFill>
              <a:schemeClr val="accent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25000" lnSpcReduction="20000"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0247366" y="2920071"/>
            <a:ext cx="1552748" cy="3771673"/>
            <a:chOff x="7503588" y="3086327"/>
            <a:chExt cx="1552748" cy="3771673"/>
          </a:xfrm>
        </p:grpSpPr>
        <p:sp>
          <p:nvSpPr>
            <p:cNvPr id="21" name="矩形 20"/>
            <p:cNvSpPr/>
            <p:nvPr/>
          </p:nvSpPr>
          <p:spPr>
            <a:xfrm>
              <a:off x="7503588" y="4103818"/>
              <a:ext cx="792117" cy="775546"/>
            </a:xfrm>
            <a:prstGeom prst="rect">
              <a:avLst/>
            </a:prstGeom>
            <a:solidFill>
              <a:schemeClr val="accent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7612959" y="5525652"/>
              <a:ext cx="611488" cy="639660"/>
            </a:xfrm>
            <a:prstGeom prst="rect">
              <a:avLst/>
            </a:prstGeom>
            <a:solidFill>
              <a:schemeClr val="accent4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7612959" y="6218340"/>
              <a:ext cx="611488" cy="639660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8295705" y="6218340"/>
              <a:ext cx="611488" cy="639660"/>
            </a:xfrm>
            <a:prstGeom prst="rect">
              <a:avLst/>
            </a:prstGeom>
            <a:solidFill>
              <a:schemeClr val="accent3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8661106" y="5223030"/>
              <a:ext cx="395230" cy="43187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7844080" y="3086327"/>
              <a:ext cx="238134" cy="248572"/>
            </a:xfrm>
            <a:prstGeom prst="rect">
              <a:avLst/>
            </a:prstGeom>
            <a:solidFill>
              <a:schemeClr val="accent1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 fontScale="62500" lnSpcReduction="20000"/>
            </a:bodyPr>
            <a:lstStyle/>
            <a:p>
              <a:pPr algn="ctr" ea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371" y="2529846"/>
            <a:ext cx="5258609" cy="1573971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635980" y="1694080"/>
            <a:ext cx="4471733" cy="4538227"/>
          </a:xfrm>
        </p:spPr>
        <p:txBody>
          <a:bodyPr anchor="t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7371" y="4174410"/>
            <a:ext cx="4961439" cy="21284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76168A59-6D68-4B1D-976C-846579BDD7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C995830D-09B5-49FC-859C-960B5F3DDD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51720" y="365125"/>
            <a:ext cx="140208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90016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68A59-6D68-4B1D-976C-846579BDD7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5830D-09B5-49FC-859C-960B5F3DDD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/>
          <a:lstStyle/>
          <a:p>
            <a:fld id="{13D0CE79-49FB-443D-BEF8-6B709DE8FD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/>
          <a:lstStyle/>
          <a:p>
            <a:fld id="{EF906490-237C-474C-BA2E-D98840BC1F8F}" type="slidenum">
              <a:rPr lang="zh-CN" altLang="en-US" smtClean="0"/>
            </a:fld>
            <a:endParaRPr lang="zh-CN" altLang="en-US"/>
          </a:p>
        </p:txBody>
      </p:sp>
      <p:sp>
        <p:nvSpPr>
          <p:cNvPr id="9" name="内容占位符 7"/>
          <p:cNvSpPr>
            <a:spLocks noGrp="1"/>
          </p:cNvSpPr>
          <p:nvPr>
            <p:ph sz="quarter" idx="13"/>
          </p:nvPr>
        </p:nvSpPr>
        <p:spPr>
          <a:xfrm>
            <a:off x="838201" y="571503"/>
            <a:ext cx="10515601" cy="564991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68A59-6D68-4B1D-976C-846579BDD7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95830D-09B5-49FC-859C-960B5F3DDDE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838200" y="2187443"/>
            <a:ext cx="10515600" cy="2483115"/>
          </a:xfrm>
        </p:spPr>
        <p:txBody>
          <a:bodyPr>
            <a:normAutofit/>
          </a:bodyPr>
          <a:lstStyle>
            <a:lvl1pPr algn="ctr">
              <a:defRPr sz="6000" b="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 anchorCtr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38500" y="2159000"/>
            <a:ext cx="5715000" cy="1382450"/>
          </a:xfrm>
        </p:spPr>
        <p:txBody>
          <a:bodyPr anchor="b" anchorCtr="0">
            <a:normAutofit/>
          </a:bodyPr>
          <a:lstStyle>
            <a:lvl1pPr algn="ctr"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D7636-5BE1-44BC-BB5F-15739D9E18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7C0E1D-24C4-406F-9615-DBDA8D2D1F93}" type="slidenum">
              <a:rPr lang="zh-CN" altLang="en-US" smtClean="0"/>
            </a:fld>
            <a:endParaRPr lang="zh-CN" altLang="en-US"/>
          </a:p>
        </p:txBody>
      </p:sp>
      <p:sp>
        <p:nvSpPr>
          <p:cNvPr id="37" name="内容占位符 36"/>
          <p:cNvSpPr>
            <a:spLocks noGrp="1"/>
          </p:cNvSpPr>
          <p:nvPr>
            <p:ph sz="quarter" idx="13" hasCustomPrompt="1"/>
          </p:nvPr>
        </p:nvSpPr>
        <p:spPr>
          <a:xfrm>
            <a:off x="3238500" y="3733201"/>
            <a:ext cx="5715000" cy="1185937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5" Type="http://schemas.openxmlformats.org/officeDocument/2006/relationships/theme" Target="../theme/theme2.xml"/><Relationship Id="rId14" Type="http://schemas.openxmlformats.org/officeDocument/2006/relationships/tags" Target="../tags/tag9.xml"/><Relationship Id="rId13" Type="http://schemas.openxmlformats.org/officeDocument/2006/relationships/tags" Target="../tags/tag8.xml"/><Relationship Id="rId12" Type="http://schemas.openxmlformats.org/officeDocument/2006/relationships/image" Target="../media/image3.png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838200" y="365125"/>
            <a:ext cx="10515600" cy="945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838200" y="1508760"/>
            <a:ext cx="10515600" cy="4668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68A59-6D68-4B1D-976C-846579BDD7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5830D-09B5-49FC-859C-960B5F3DDDE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chemeClr val="accent3">
            <a:lumMod val="75000"/>
          </a:schemeClr>
        </a:buClr>
        <a:buFont typeface="Wingdings" panose="05000000000000000000" pitchFamily="2" charset="2"/>
        <a:buChar char="¤"/>
        <a:defRPr sz="2400" kern="1200">
          <a:solidFill>
            <a:schemeClr val="accent2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1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6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67.xml"/><Relationship Id="rId2" Type="http://schemas.openxmlformats.org/officeDocument/2006/relationships/image" Target="../media/image14.png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68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73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1.xml"/><Relationship Id="rId1" Type="http://schemas.openxmlformats.org/officeDocument/2006/relationships/tags" Target="../tags/tag74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6" Type="http://schemas.openxmlformats.org/officeDocument/2006/relationships/notesSlide" Target="../notesSlides/notesSlide2.xml"/><Relationship Id="rId35" Type="http://schemas.openxmlformats.org/officeDocument/2006/relationships/slideLayout" Target="../slideLayouts/slideLayout17.xml"/><Relationship Id="rId34" Type="http://schemas.openxmlformats.org/officeDocument/2006/relationships/tags" Target="../tags/tag48.xml"/><Relationship Id="rId33" Type="http://schemas.openxmlformats.org/officeDocument/2006/relationships/tags" Target="../tags/tag47.xml"/><Relationship Id="rId32" Type="http://schemas.openxmlformats.org/officeDocument/2006/relationships/tags" Target="../tags/tag46.xml"/><Relationship Id="rId31" Type="http://schemas.openxmlformats.org/officeDocument/2006/relationships/tags" Target="../tags/tag45.xml"/><Relationship Id="rId30" Type="http://schemas.openxmlformats.org/officeDocument/2006/relationships/tags" Target="../tags/tag44.xml"/><Relationship Id="rId3" Type="http://schemas.openxmlformats.org/officeDocument/2006/relationships/tags" Target="../tags/tag17.xml"/><Relationship Id="rId29" Type="http://schemas.openxmlformats.org/officeDocument/2006/relationships/tags" Target="../tags/tag43.xml"/><Relationship Id="rId28" Type="http://schemas.openxmlformats.org/officeDocument/2006/relationships/tags" Target="../tags/tag42.xml"/><Relationship Id="rId27" Type="http://schemas.openxmlformats.org/officeDocument/2006/relationships/tags" Target="../tags/tag41.xml"/><Relationship Id="rId26" Type="http://schemas.openxmlformats.org/officeDocument/2006/relationships/tags" Target="../tags/tag40.xml"/><Relationship Id="rId25" Type="http://schemas.openxmlformats.org/officeDocument/2006/relationships/tags" Target="../tags/tag39.xml"/><Relationship Id="rId24" Type="http://schemas.openxmlformats.org/officeDocument/2006/relationships/tags" Target="../tags/tag38.xml"/><Relationship Id="rId23" Type="http://schemas.openxmlformats.org/officeDocument/2006/relationships/tags" Target="../tags/tag37.xml"/><Relationship Id="rId22" Type="http://schemas.openxmlformats.org/officeDocument/2006/relationships/tags" Target="../tags/tag36.xml"/><Relationship Id="rId21" Type="http://schemas.openxmlformats.org/officeDocument/2006/relationships/tags" Target="../tags/tag35.xml"/><Relationship Id="rId20" Type="http://schemas.openxmlformats.org/officeDocument/2006/relationships/tags" Target="../tags/tag34.xml"/><Relationship Id="rId2" Type="http://schemas.openxmlformats.org/officeDocument/2006/relationships/tags" Target="../tags/tag16.xml"/><Relationship Id="rId19" Type="http://schemas.openxmlformats.org/officeDocument/2006/relationships/tags" Target="../tags/tag33.xml"/><Relationship Id="rId18" Type="http://schemas.openxmlformats.org/officeDocument/2006/relationships/tags" Target="../tags/tag32.xml"/><Relationship Id="rId17" Type="http://schemas.openxmlformats.org/officeDocument/2006/relationships/tags" Target="../tags/tag31.xml"/><Relationship Id="rId16" Type="http://schemas.openxmlformats.org/officeDocument/2006/relationships/tags" Target="../tags/tag30.xml"/><Relationship Id="rId15" Type="http://schemas.openxmlformats.org/officeDocument/2006/relationships/tags" Target="../tags/tag29.xml"/><Relationship Id="rId14" Type="http://schemas.openxmlformats.org/officeDocument/2006/relationships/tags" Target="../tags/tag28.xml"/><Relationship Id="rId13" Type="http://schemas.openxmlformats.org/officeDocument/2006/relationships/tags" Target="../tags/tag27.xml"/><Relationship Id="rId12" Type="http://schemas.openxmlformats.org/officeDocument/2006/relationships/tags" Target="../tags/tag26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tags" Target="../tags/tag15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53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54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55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tags" Target="../tags/tag5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0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61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524000" y="3927765"/>
            <a:ext cx="9144000" cy="153569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dirty="0">
                <a:sym typeface="+mn-ea"/>
              </a:rPr>
              <a:t>利用GEM5评测系统性能</a:t>
            </a:r>
            <a:endParaRPr lang="zh-CN" altLang="en-US" dirty="0"/>
          </a:p>
        </p:txBody>
      </p:sp>
      <p:sp>
        <p:nvSpPr>
          <p:cNvPr id="12" name="副标题 4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524000" y="5590308"/>
            <a:ext cx="9144000" cy="60267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None/>
              <a:defRPr sz="2400" kern="120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王鑫淼 智能</a:t>
            </a:r>
            <a:r>
              <a:rPr lang="en-US" altLang="zh-CN" dirty="0"/>
              <a:t>1501</a:t>
            </a:r>
            <a:endParaRPr lang="en-US" altLang="zh-CN" dirty="0"/>
          </a:p>
        </p:txBody>
      </p:sp>
      <p:sp>
        <p:nvSpPr>
          <p:cNvPr id="9" name="标题 8"/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 </a:t>
            </a:r>
            <a:endParaRPr lang="en-US" altLang="zh-CN" dirty="0"/>
          </a:p>
        </p:txBody>
      </p:sp>
      <p:sp>
        <p:nvSpPr>
          <p:cNvPr id="10" name="副标题 9"/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 </a:t>
            </a:r>
            <a:endParaRPr lang="en-US" altLang="zh-CN" dirty="0"/>
          </a:p>
        </p:txBody>
      </p:sp>
    </p:spTree>
    <p:custDataLst>
      <p:tags r:id="rId5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启动</a:t>
            </a:r>
            <a:r>
              <a:rPr lang="en-US" altLang="zh-CN"/>
              <a:t>FS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08760"/>
            <a:ext cx="4823460" cy="4668520"/>
          </a:xfrm>
        </p:spPr>
        <p:txBody>
          <a:bodyPr>
            <a:normAutofit/>
          </a:bodyPr>
          <a:p>
            <a:r>
              <a:rPr lang="zh-CN" altLang="en-US"/>
              <a:t>启动：sudo build/X86/gem5.opt configs/example/fs.py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5908040" y="1508760"/>
            <a:ext cx="5445760" cy="4668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另一个终端：连接</a:t>
            </a:r>
            <a:r>
              <a:rPr lang="en-US" altLang="zh-CN"/>
              <a:t>FS</a:t>
            </a:r>
            <a:r>
              <a:rPr lang="zh-CN" altLang="en-US"/>
              <a:t>模拟的全系统（gem5/util/term）</a:t>
            </a:r>
            <a:endParaRPr lang="zh-CN" altLang="en-US"/>
          </a:p>
          <a:p>
            <a:r>
              <a:rPr lang="zh-CN" altLang="en-US"/>
              <a:t>make</a:t>
            </a:r>
            <a:endParaRPr lang="zh-CN" altLang="en-US"/>
          </a:p>
          <a:p>
            <a:r>
              <a:rPr lang="zh-CN" altLang="en-US"/>
              <a:t>sudo make install</a:t>
            </a:r>
            <a:endParaRPr lang="zh-CN" altLang="en-US"/>
          </a:p>
          <a:p>
            <a:r>
              <a:rPr lang="zh-CN" altLang="en-US"/>
              <a:t>sudo ./m5term 127.0.0.1 345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-797" t="20029" r="27186" b="-3975"/>
          <a:stretch>
            <a:fillRect/>
          </a:stretch>
        </p:blipFill>
        <p:spPr>
          <a:xfrm>
            <a:off x="792480" y="2529840"/>
            <a:ext cx="4869180" cy="32308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815" y="3803015"/>
            <a:ext cx="5676265" cy="16687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文本占位符 4"/>
          <p:cNvSpPr txBox="1"/>
          <p:nvPr>
            <p:custDataLst>
              <p:tags r:id="rId1"/>
            </p:custDataLst>
          </p:nvPr>
        </p:nvSpPr>
        <p:spPr bwMode="auto">
          <a:xfrm>
            <a:off x="1301902" y="2496998"/>
            <a:ext cx="1627450" cy="2510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357505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10000"/>
              </a:lnSpc>
              <a:spcBef>
                <a:spcPct val="0"/>
              </a:spcBef>
              <a:buClr>
                <a:srgbClr val="B8650A"/>
              </a:buClr>
              <a:buSzPct val="80000"/>
              <a:buFont typeface="Arial" panose="020B0604020202020204" pitchFamily="34" charset="0"/>
              <a:buNone/>
            </a:pPr>
            <a:r>
              <a:rPr lang="en-US" altLang="zh-CN" sz="15200" i="1" smtClean="0">
                <a:solidFill>
                  <a:schemeClr val="accent1"/>
                </a:solidFill>
                <a:latin typeface="+mn-lt"/>
                <a:ea typeface="+mn-ea"/>
              </a:rPr>
              <a:t>3</a:t>
            </a:r>
            <a:endParaRPr lang="en-US" altLang="zh-CN" sz="15200" i="1" smtClean="0">
              <a:solidFill>
                <a:schemeClr val="accent1"/>
              </a:solidFill>
              <a:latin typeface="+mn-lt"/>
              <a:ea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sym typeface="+mn-ea"/>
              </a:rPr>
              <a:t>gem5的Full System下运行X86编译的测试程序</a:t>
            </a:r>
            <a:b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</a:rPr>
            </a:b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 </a:t>
            </a:r>
            <a:endParaRPr lang="en-US" altLang="zh-CN" dirty="0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挂载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挂载操作系统：sudo mount -o,loop,offset=32256 fs-image/disks/linux-x86.img /mnt</a:t>
            </a:r>
            <a:endParaRPr lang="zh-CN" altLang="en-US"/>
          </a:p>
          <a:p>
            <a:r>
              <a:rPr lang="zh-CN" altLang="en-US">
                <a:sym typeface="+mn-ea"/>
              </a:rPr>
              <a:t>挂载</a:t>
            </a:r>
            <a:r>
              <a:rPr lang="zh-CN" altLang="en-US"/>
              <a:t>可执行的程序文件：sudo cp mountfile/</a:t>
            </a:r>
            <a:r>
              <a:rPr lang="en-US" altLang="zh-CN"/>
              <a:t>fft1  </a:t>
            </a:r>
            <a:r>
              <a:rPr lang="zh-CN" altLang="en-US"/>
              <a:t>/mnt</a:t>
            </a:r>
            <a:endParaRPr lang="zh-CN" altLang="en-US"/>
          </a:p>
          <a:p>
            <a:r>
              <a:rPr lang="zh-CN" altLang="en-US"/>
              <a:t>执行umount操作：sudo umount /mnt</a:t>
            </a:r>
            <a:endParaRPr lang="zh-CN" altLang="en-US"/>
          </a:p>
          <a:p>
            <a:r>
              <a:rPr lang="zh-CN" altLang="en-US"/>
              <a:t>查看：</a:t>
            </a:r>
            <a:r>
              <a:rPr lang="en-US" altLang="zh-CN"/>
              <a:t>ls /mnt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2997" t="-644" r="11100" b="80702"/>
          <a:stretch>
            <a:fillRect/>
          </a:stretch>
        </p:blipFill>
        <p:spPr>
          <a:xfrm>
            <a:off x="922655" y="3646170"/>
            <a:ext cx="9900920" cy="13373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655" y="5147310"/>
            <a:ext cx="7379335" cy="5327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FS</a:t>
            </a:r>
            <a:r>
              <a:rPr lang="zh-CN" altLang="en-US"/>
              <a:t>下执行程序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重启</a:t>
            </a:r>
            <a:r>
              <a:rPr lang="en-US" altLang="zh-CN"/>
              <a:t>FS</a:t>
            </a:r>
            <a:r>
              <a:rPr lang="zh-CN" altLang="en-US"/>
              <a:t>系统：</a:t>
            </a:r>
            <a:endParaRPr lang="zh-CN" altLang="en-US"/>
          </a:p>
          <a:p>
            <a:r>
              <a:rPr lang="zh-CN" altLang="en-US"/>
              <a:t>zzh@ubuntu14:~/gem5$ sudo build/X86/gem5.opt configs/example/fs.py</a:t>
            </a:r>
            <a:endParaRPr lang="zh-CN" altLang="en-US"/>
          </a:p>
          <a:p>
            <a:r>
              <a:rPr lang="zh-CN" altLang="en-US"/>
              <a:t>zzh@ubuntu14:~/gem5/util/term$ sudo ./m5term 127.0.0.1 3456</a:t>
            </a:r>
            <a:endParaRPr lang="zh-CN" altLang="en-US"/>
          </a:p>
          <a:p>
            <a:r>
              <a:rPr lang="zh-CN" altLang="en-US"/>
              <a:t>运行：</a:t>
            </a:r>
            <a:r>
              <a:rPr lang="en-US" altLang="zh-CN"/>
              <a:t>./fft1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8065" y="3423285"/>
            <a:ext cx="8803640" cy="11633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文本占位符 4"/>
          <p:cNvSpPr txBox="1"/>
          <p:nvPr>
            <p:custDataLst>
              <p:tags r:id="rId1"/>
            </p:custDataLst>
          </p:nvPr>
        </p:nvSpPr>
        <p:spPr bwMode="auto">
          <a:xfrm>
            <a:off x="1301902" y="2496998"/>
            <a:ext cx="1627450" cy="2510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357505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10000"/>
              </a:lnSpc>
              <a:spcBef>
                <a:spcPct val="0"/>
              </a:spcBef>
              <a:buClr>
                <a:srgbClr val="B8650A"/>
              </a:buClr>
              <a:buSzPct val="80000"/>
              <a:buFont typeface="Arial" panose="020B0604020202020204" pitchFamily="34" charset="0"/>
              <a:buNone/>
            </a:pPr>
            <a:r>
              <a:rPr lang="en-US" altLang="zh-CN" sz="15200" i="1" smtClean="0">
                <a:solidFill>
                  <a:schemeClr val="accent1"/>
                </a:solidFill>
                <a:latin typeface="+mn-lt"/>
                <a:ea typeface="+mn-ea"/>
              </a:rPr>
              <a:t>4</a:t>
            </a:r>
            <a:endParaRPr lang="en-US" altLang="zh-CN" sz="15200" i="1" smtClean="0">
              <a:solidFill>
                <a:schemeClr val="accent1"/>
              </a:solidFill>
              <a:latin typeface="+mn-lt"/>
              <a:ea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sym typeface="+mn-ea"/>
              </a:rPr>
              <a:t>实验结果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 </a:t>
            </a:r>
            <a:endParaRPr lang="en-US" altLang="zh-CN" dirty="0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实验结果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08760"/>
            <a:ext cx="5247005" cy="4668520"/>
          </a:xfrm>
        </p:spPr>
        <p:txBody>
          <a:bodyPr/>
          <a:p>
            <a:r>
              <a:rPr lang="zh-CN" altLang="en-US"/>
              <a:t>实际系统下：</a:t>
            </a:r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/>
        </p:nvSpPr>
        <p:spPr>
          <a:xfrm>
            <a:off x="6198870" y="1508760"/>
            <a:ext cx="5247005" cy="4668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FS</a:t>
            </a:r>
            <a:r>
              <a:rPr lang="zh-CN" altLang="en-US"/>
              <a:t>下：</a:t>
            </a:r>
            <a:endParaRPr lang="zh-CN" altLang="en-US"/>
          </a:p>
        </p:txBody>
      </p:sp>
      <p:pic>
        <p:nvPicPr>
          <p:cNvPr id="6" name="图片 5" descr="屏幕截图(39)"/>
          <p:cNvPicPr>
            <a:picLocks noChangeAspect="1"/>
          </p:cNvPicPr>
          <p:nvPr/>
        </p:nvPicPr>
        <p:blipFill>
          <a:blip r:embed="rId1"/>
          <a:srcRect l="27153" t="30913" r="54381" b="30767"/>
          <a:stretch>
            <a:fillRect/>
          </a:stretch>
        </p:blipFill>
        <p:spPr>
          <a:xfrm>
            <a:off x="947420" y="1938655"/>
            <a:ext cx="3402330" cy="3971290"/>
          </a:xfrm>
          <a:prstGeom prst="rect">
            <a:avLst/>
          </a:prstGeom>
        </p:spPr>
      </p:pic>
      <p:pic>
        <p:nvPicPr>
          <p:cNvPr id="7" name="图片 6" descr="屏幕截图(40)"/>
          <p:cNvPicPr>
            <a:picLocks noChangeAspect="1"/>
          </p:cNvPicPr>
          <p:nvPr/>
        </p:nvPicPr>
        <p:blipFill>
          <a:blip r:embed="rId2"/>
          <a:srcRect l="54493" t="15447" r="27041" b="46527"/>
          <a:stretch>
            <a:fillRect/>
          </a:stretch>
        </p:blipFill>
        <p:spPr>
          <a:xfrm>
            <a:off x="6398260" y="1969135"/>
            <a:ext cx="3497580" cy="4050665"/>
          </a:xfrm>
          <a:prstGeom prst="rect">
            <a:avLst/>
          </a:prstGeom>
        </p:spPr>
      </p:pic>
      <p:sp>
        <p:nvSpPr>
          <p:cNvPr id="8" name="内容占位符 2"/>
          <p:cNvSpPr>
            <a:spLocks noGrp="1"/>
          </p:cNvSpPr>
          <p:nvPr/>
        </p:nvSpPr>
        <p:spPr>
          <a:xfrm>
            <a:off x="2881630" y="6036945"/>
            <a:ext cx="6637020" cy="5486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3">
                  <a:lumMod val="75000"/>
                </a:schemeClr>
              </a:buClr>
              <a:buFont typeface="Wingdings" panose="05000000000000000000" pitchFamily="2" charset="2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FS</a:t>
            </a:r>
            <a:r>
              <a:rPr lang="zh-CN" altLang="en-US"/>
              <a:t>下的运行时间是本地系统运行时间的：</a:t>
            </a:r>
            <a:r>
              <a:rPr lang="en-US" altLang="zh-CN"/>
              <a:t>3.58</a:t>
            </a:r>
            <a:r>
              <a:rPr lang="zh-CN" altLang="en-US"/>
              <a:t>倍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标题 1"/>
          <p:cNvSpPr>
            <a:spLocks noGrp="1"/>
          </p:cNvSpPr>
          <p:nvPr>
            <p:ph type="ctrTitle"/>
          </p:nvPr>
        </p:nvSpPr>
        <p:spPr>
          <a:xfrm>
            <a:off x="2781300" y="2301875"/>
            <a:ext cx="6629400" cy="1006475"/>
          </a:xfrm>
        </p:spPr>
        <p:txBody>
          <a:bodyPr/>
          <a:lstStyle/>
          <a:p>
            <a:pPr eaLnBrk="1" hangingPunct="1"/>
            <a:r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en-US" altLang="zh-CN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781300" y="3424238"/>
            <a:ext cx="6629400" cy="633412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WWW.docer.com</a:t>
            </a:r>
            <a:endParaRPr lang="en-US" altLang="zh-CN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圆角矩形 34"/>
          <p:cNvSpPr/>
          <p:nvPr>
            <p:custDataLst>
              <p:tags r:id="rId1"/>
            </p:custDataLst>
          </p:nvPr>
        </p:nvSpPr>
        <p:spPr>
          <a:xfrm>
            <a:off x="4712419" y="427329"/>
            <a:ext cx="2767163" cy="573346"/>
          </a:xfrm>
          <a:prstGeom prst="round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r>
              <a:rPr lang="en-US" altLang="zh-CN" sz="2000" smtClean="0">
                <a:latin typeface="+mj-lt"/>
                <a:ea typeface="+mj-ea"/>
                <a:cs typeface="+mj-cs"/>
              </a:rPr>
              <a:t>CONTENTS</a:t>
            </a:r>
            <a:endParaRPr lang="en-US" altLang="zh-CN" sz="2000" smtClean="0">
              <a:latin typeface="+mj-lt"/>
              <a:ea typeface="+mj-ea"/>
              <a:cs typeface="+mj-cs"/>
            </a:endParaRPr>
          </a:p>
        </p:txBody>
      </p:sp>
      <p:grpSp>
        <p:nvGrpSpPr>
          <p:cNvPr id="37" name="组合 36"/>
          <p:cNvGrpSpPr/>
          <p:nvPr>
            <p:custDataLst>
              <p:tags r:id="rId2"/>
            </p:custDataLst>
          </p:nvPr>
        </p:nvGrpSpPr>
        <p:grpSpPr>
          <a:xfrm>
            <a:off x="3352804" y="1466079"/>
            <a:ext cx="5486393" cy="570962"/>
            <a:chOff x="3352804" y="1960350"/>
            <a:chExt cx="5486393" cy="570962"/>
          </a:xfrm>
        </p:grpSpPr>
        <p:cxnSp>
          <p:nvCxnSpPr>
            <p:cNvPr id="38" name="直接连接符 37"/>
            <p:cNvCxnSpPr/>
            <p:nvPr>
              <p:custDataLst>
                <p:tags r:id="rId3"/>
              </p:custDataLst>
            </p:nvPr>
          </p:nvCxnSpPr>
          <p:spPr>
            <a:xfrm>
              <a:off x="3778410" y="2531312"/>
              <a:ext cx="450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>
              <p:custDataLst>
                <p:tags r:id="rId4"/>
              </p:custDataLst>
            </p:nvPr>
          </p:nvCxnSpPr>
          <p:spPr>
            <a:xfrm>
              <a:off x="3778410" y="2070413"/>
              <a:ext cx="7958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>
              <p:custDataLst>
                <p:tags r:id="rId5"/>
              </p:custDataLst>
            </p:nvPr>
          </p:nvCxnSpPr>
          <p:spPr>
            <a:xfrm flipV="1">
              <a:off x="4574277" y="1960350"/>
              <a:ext cx="110066" cy="11006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>
              <p:custDataLst>
                <p:tags r:id="rId6"/>
              </p:custDataLst>
            </p:nvPr>
          </p:nvCxnSpPr>
          <p:spPr>
            <a:xfrm flipH="1" flipV="1">
              <a:off x="4684340" y="1960350"/>
              <a:ext cx="110063" cy="1100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>
              <p:custDataLst>
                <p:tags r:id="rId7"/>
              </p:custDataLst>
            </p:nvPr>
          </p:nvCxnSpPr>
          <p:spPr>
            <a:xfrm>
              <a:off x="4794403" y="2070413"/>
              <a:ext cx="347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椭圆 42"/>
            <p:cNvSpPr/>
            <p:nvPr>
              <p:custDataLst>
                <p:tags r:id="rId8"/>
              </p:custDataLst>
            </p:nvPr>
          </p:nvSpPr>
          <p:spPr>
            <a:xfrm>
              <a:off x="3352804" y="2139215"/>
              <a:ext cx="324000" cy="324000"/>
            </a:xfrm>
            <a:prstGeom prst="ellipse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1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9"/>
              </p:custDataLst>
            </p:nvPr>
          </p:nvSpPr>
          <p:spPr>
            <a:xfrm>
              <a:off x="3736074" y="2074999"/>
              <a:ext cx="5103123" cy="4524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dirty="0" smtClean="0">
                  <a:solidFill>
                    <a:schemeClr val="accent1">
                      <a:lumMod val="75000"/>
                    </a:schemeClr>
                  </a:solidFill>
                  <a:sym typeface="+mn-ea"/>
                </a:rPr>
                <a:t>gem5</a:t>
              </a:r>
              <a:r>
                <a:rPr lang="zh-CN" altLang="en-US" dirty="0" smtClean="0">
                  <a:solidFill>
                    <a:schemeClr val="accent1">
                      <a:lumMod val="75000"/>
                    </a:schemeClr>
                  </a:solidFill>
                  <a:sym typeface="+mn-ea"/>
                </a:rPr>
                <a:t>的安装、编译、运行</a:t>
              </a:r>
              <a:endParaRPr lang="zh-CN" altLang="en-US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45" name="组合 44"/>
          <p:cNvGrpSpPr/>
          <p:nvPr>
            <p:custDataLst>
              <p:tags r:id="rId10"/>
            </p:custDataLst>
          </p:nvPr>
        </p:nvGrpSpPr>
        <p:grpSpPr>
          <a:xfrm>
            <a:off x="3352804" y="2664088"/>
            <a:ext cx="5486393" cy="570962"/>
            <a:chOff x="3352804" y="2741797"/>
            <a:chExt cx="5486393" cy="570962"/>
          </a:xfrm>
        </p:grpSpPr>
        <p:cxnSp>
          <p:nvCxnSpPr>
            <p:cNvPr id="46" name="直接连接符 45"/>
            <p:cNvCxnSpPr/>
            <p:nvPr>
              <p:custDataLst>
                <p:tags r:id="rId11"/>
              </p:custDataLst>
            </p:nvPr>
          </p:nvCxnSpPr>
          <p:spPr>
            <a:xfrm>
              <a:off x="3778410" y="3312759"/>
              <a:ext cx="450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>
              <p:custDataLst>
                <p:tags r:id="rId12"/>
              </p:custDataLst>
            </p:nvPr>
          </p:nvCxnSpPr>
          <p:spPr>
            <a:xfrm>
              <a:off x="3778410" y="2851860"/>
              <a:ext cx="7958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/>
            <p:cNvCxnSpPr/>
            <p:nvPr>
              <p:custDataLst>
                <p:tags r:id="rId13"/>
              </p:custDataLst>
            </p:nvPr>
          </p:nvCxnSpPr>
          <p:spPr>
            <a:xfrm flipV="1">
              <a:off x="4574277" y="2741797"/>
              <a:ext cx="110066" cy="11006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>
              <p:custDataLst>
                <p:tags r:id="rId14"/>
              </p:custDataLst>
            </p:nvPr>
          </p:nvCxnSpPr>
          <p:spPr>
            <a:xfrm flipH="1" flipV="1">
              <a:off x="4684340" y="2741797"/>
              <a:ext cx="110063" cy="1100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>
              <p:custDataLst>
                <p:tags r:id="rId15"/>
              </p:custDataLst>
            </p:nvPr>
          </p:nvCxnSpPr>
          <p:spPr>
            <a:xfrm>
              <a:off x="4794403" y="2851860"/>
              <a:ext cx="347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椭圆 50"/>
            <p:cNvSpPr/>
            <p:nvPr>
              <p:custDataLst>
                <p:tags r:id="rId16"/>
              </p:custDataLst>
            </p:nvPr>
          </p:nvSpPr>
          <p:spPr>
            <a:xfrm>
              <a:off x="3352804" y="2920662"/>
              <a:ext cx="324000" cy="324000"/>
            </a:xfrm>
            <a:prstGeom prst="ellipse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2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2" name="文本框 51"/>
            <p:cNvSpPr txBox="1"/>
            <p:nvPr>
              <p:custDataLst>
                <p:tags r:id="rId17"/>
              </p:custDataLst>
            </p:nvPr>
          </p:nvSpPr>
          <p:spPr>
            <a:xfrm>
              <a:off x="3736074" y="2856446"/>
              <a:ext cx="5103123" cy="4524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 smtClean="0">
                  <a:solidFill>
                    <a:schemeClr val="accent1">
                      <a:lumMod val="75000"/>
                    </a:schemeClr>
                  </a:solidFill>
                  <a:sym typeface="+mn-ea"/>
                </a:rPr>
                <a:t>Gem5的FS模拟</a:t>
              </a:r>
              <a:endParaRPr lang="zh-CN" altLang="en-US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53" name="组合 52"/>
          <p:cNvGrpSpPr/>
          <p:nvPr>
            <p:custDataLst>
              <p:tags r:id="rId18"/>
            </p:custDataLst>
          </p:nvPr>
        </p:nvGrpSpPr>
        <p:grpSpPr>
          <a:xfrm>
            <a:off x="3352804" y="3862097"/>
            <a:ext cx="5486393" cy="570962"/>
            <a:chOff x="3352804" y="3523244"/>
            <a:chExt cx="5486393" cy="570962"/>
          </a:xfrm>
        </p:grpSpPr>
        <p:cxnSp>
          <p:nvCxnSpPr>
            <p:cNvPr id="54" name="直接连接符 53"/>
            <p:cNvCxnSpPr/>
            <p:nvPr>
              <p:custDataLst>
                <p:tags r:id="rId19"/>
              </p:custDataLst>
            </p:nvPr>
          </p:nvCxnSpPr>
          <p:spPr>
            <a:xfrm>
              <a:off x="3778410" y="3633307"/>
              <a:ext cx="7958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>
              <p:custDataLst>
                <p:tags r:id="rId20"/>
              </p:custDataLst>
            </p:nvPr>
          </p:nvCxnSpPr>
          <p:spPr>
            <a:xfrm flipV="1">
              <a:off x="4574277" y="3523244"/>
              <a:ext cx="110066" cy="11006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>
              <p:custDataLst>
                <p:tags r:id="rId21"/>
              </p:custDataLst>
            </p:nvPr>
          </p:nvCxnSpPr>
          <p:spPr>
            <a:xfrm flipH="1" flipV="1">
              <a:off x="4684340" y="3523244"/>
              <a:ext cx="110063" cy="1100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/>
            <p:nvPr>
              <p:custDataLst>
                <p:tags r:id="rId22"/>
              </p:custDataLst>
            </p:nvPr>
          </p:nvCxnSpPr>
          <p:spPr>
            <a:xfrm>
              <a:off x="4794403" y="3633307"/>
              <a:ext cx="347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>
              <p:custDataLst>
                <p:tags r:id="rId23"/>
              </p:custDataLst>
            </p:nvPr>
          </p:nvCxnSpPr>
          <p:spPr>
            <a:xfrm>
              <a:off x="3778410" y="4094206"/>
              <a:ext cx="450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椭圆 58"/>
            <p:cNvSpPr/>
            <p:nvPr>
              <p:custDataLst>
                <p:tags r:id="rId24"/>
              </p:custDataLst>
            </p:nvPr>
          </p:nvSpPr>
          <p:spPr>
            <a:xfrm>
              <a:off x="3352804" y="3702109"/>
              <a:ext cx="324000" cy="324000"/>
            </a:xfrm>
            <a:prstGeom prst="ellipse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3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0" name="文本框 59"/>
            <p:cNvSpPr txBox="1"/>
            <p:nvPr>
              <p:custDataLst>
                <p:tags r:id="rId25"/>
              </p:custDataLst>
            </p:nvPr>
          </p:nvSpPr>
          <p:spPr>
            <a:xfrm>
              <a:off x="3736074" y="3637893"/>
              <a:ext cx="5103123" cy="4524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 smtClean="0">
                  <a:solidFill>
                    <a:schemeClr val="accent1">
                      <a:lumMod val="75000"/>
                    </a:schemeClr>
                  </a:solidFill>
                  <a:sym typeface="+mn-ea"/>
                </a:rPr>
                <a:t>gem5的Full System下运行X86编译的测试程序</a:t>
              </a:r>
              <a:endParaRPr lang="zh-CN" altLang="en-US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61" name="组合 60"/>
          <p:cNvGrpSpPr/>
          <p:nvPr>
            <p:custDataLst>
              <p:tags r:id="rId26"/>
            </p:custDataLst>
          </p:nvPr>
        </p:nvGrpSpPr>
        <p:grpSpPr>
          <a:xfrm>
            <a:off x="3352804" y="5060105"/>
            <a:ext cx="5486393" cy="570962"/>
            <a:chOff x="3352804" y="4304691"/>
            <a:chExt cx="5486393" cy="570962"/>
          </a:xfrm>
        </p:grpSpPr>
        <p:cxnSp>
          <p:nvCxnSpPr>
            <p:cNvPr id="62" name="直接连接符 61"/>
            <p:cNvCxnSpPr/>
            <p:nvPr>
              <p:custDataLst>
                <p:tags r:id="rId27"/>
              </p:custDataLst>
            </p:nvPr>
          </p:nvCxnSpPr>
          <p:spPr>
            <a:xfrm>
              <a:off x="3778410" y="4875653"/>
              <a:ext cx="4500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>
              <p:custDataLst>
                <p:tags r:id="rId28"/>
              </p:custDataLst>
            </p:nvPr>
          </p:nvCxnSpPr>
          <p:spPr>
            <a:xfrm>
              <a:off x="3778410" y="4414754"/>
              <a:ext cx="79586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>
              <p:custDataLst>
                <p:tags r:id="rId29"/>
              </p:custDataLst>
            </p:nvPr>
          </p:nvCxnSpPr>
          <p:spPr>
            <a:xfrm flipV="1">
              <a:off x="4574277" y="4304691"/>
              <a:ext cx="110066" cy="110066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>
              <p:custDataLst>
                <p:tags r:id="rId30"/>
              </p:custDataLst>
            </p:nvPr>
          </p:nvCxnSpPr>
          <p:spPr>
            <a:xfrm flipH="1" flipV="1">
              <a:off x="4684340" y="4304691"/>
              <a:ext cx="110063" cy="110063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>
              <p:custDataLst>
                <p:tags r:id="rId31"/>
              </p:custDataLst>
            </p:nvPr>
          </p:nvCxnSpPr>
          <p:spPr>
            <a:xfrm>
              <a:off x="4794403" y="4414754"/>
              <a:ext cx="3474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椭圆 68"/>
            <p:cNvSpPr/>
            <p:nvPr>
              <p:custDataLst>
                <p:tags r:id="rId32"/>
              </p:custDataLst>
            </p:nvPr>
          </p:nvSpPr>
          <p:spPr>
            <a:xfrm>
              <a:off x="3352804" y="4483556"/>
              <a:ext cx="324000" cy="324000"/>
            </a:xfrm>
            <a:prstGeom prst="ellipse">
              <a:avLst/>
            </a:prstGeom>
            <a:solidFill>
              <a:schemeClr val="accent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</a:rPr>
                <a:t>4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9" name="文本框 88"/>
            <p:cNvSpPr txBox="1"/>
            <p:nvPr>
              <p:custDataLst>
                <p:tags r:id="rId33"/>
              </p:custDataLst>
            </p:nvPr>
          </p:nvSpPr>
          <p:spPr>
            <a:xfrm>
              <a:off x="3736074" y="4419340"/>
              <a:ext cx="5103123" cy="452432"/>
            </a:xfrm>
            <a:prstGeom prst="rect">
              <a:avLst/>
            </a:prstGeom>
            <a:noFill/>
          </p:spPr>
          <p:txBody>
            <a:bodyPr wrap="square" rtlCol="0" anchor="ctr">
              <a:norm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 smtClean="0">
                  <a:solidFill>
                    <a:schemeClr val="accent1">
                      <a:lumMod val="75000"/>
                    </a:schemeClr>
                  </a:solidFill>
                  <a:latin typeface="+mn-lt"/>
                  <a:ea typeface="+mn-ea"/>
                </a:rPr>
                <a:t>实验结果</a:t>
              </a:r>
              <a:endParaRPr lang="zh-CN" altLang="en-US" dirty="0" smtClean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</a:endParaRPr>
            </a:p>
          </p:txBody>
        </p:sp>
      </p:grpSp>
    </p:spTree>
    <p:custDataLst>
      <p:tags r:id="rId3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文本占位符 4"/>
          <p:cNvSpPr txBox="1"/>
          <p:nvPr>
            <p:custDataLst>
              <p:tags r:id="rId1"/>
            </p:custDataLst>
          </p:nvPr>
        </p:nvSpPr>
        <p:spPr bwMode="auto">
          <a:xfrm>
            <a:off x="1301902" y="2496998"/>
            <a:ext cx="1627450" cy="2510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357505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10000"/>
              </a:lnSpc>
              <a:spcBef>
                <a:spcPct val="0"/>
              </a:spcBef>
              <a:buClr>
                <a:srgbClr val="B8650A"/>
              </a:buClr>
              <a:buSzPct val="80000"/>
              <a:buFont typeface="Arial" panose="020B0604020202020204" pitchFamily="34" charset="0"/>
              <a:buNone/>
            </a:pPr>
            <a:r>
              <a:rPr lang="en-US" altLang="zh-CN" sz="15200" i="1" smtClean="0">
                <a:solidFill>
                  <a:schemeClr val="accent1"/>
                </a:solidFill>
                <a:latin typeface="+mn-lt"/>
                <a:ea typeface="+mn-ea"/>
              </a:rPr>
              <a:t>1</a:t>
            </a:r>
            <a:endParaRPr lang="en-US" altLang="zh-CN" sz="15200" i="1" smtClean="0">
              <a:solidFill>
                <a:schemeClr val="accent1"/>
              </a:solidFill>
              <a:latin typeface="+mn-lt"/>
              <a:ea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accent1">
                    <a:lumMod val="75000"/>
                  </a:schemeClr>
                </a:solidFill>
                <a:sym typeface="+mn-ea"/>
              </a:rPr>
              <a:t>gem5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sym typeface="+mn-ea"/>
              </a:rPr>
              <a:t>的安装、编译、运行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 </a:t>
            </a:r>
            <a:endParaRPr lang="en-US" altLang="zh-CN" dirty="0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安装库文件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>
                <a:sym typeface="+mn-ea"/>
              </a:rPr>
              <a:t>sudo apt-get install mercurial  g++  scons  python  m4 python-dev、libprotobuf-dev、libgoogle-perftools-dev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8850" y="2374900"/>
            <a:ext cx="9894570" cy="20135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 </a:t>
            </a:r>
            <a:r>
              <a:rPr lang="zh-CN" altLang="en-US">
                <a:sym typeface="+mn-ea"/>
              </a:rPr>
              <a:t>安装库文件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76300" y="1376680"/>
            <a:ext cx="5137785" cy="4796155"/>
          </a:xfrm>
        </p:spPr>
        <p:txBody>
          <a:bodyPr>
            <a:normAutofit lnSpcReduction="20000"/>
          </a:bodyPr>
          <a:p>
            <a:r>
              <a:rPr lang="zh-CN" altLang="en-US"/>
              <a:t>安装：</a:t>
            </a:r>
            <a:r>
              <a:rPr lang="en-US" altLang="zh-CN"/>
              <a:t>sudo apt-get install </a:t>
            </a:r>
            <a:r>
              <a:rPr lang="en-US" altLang="zh-CN">
                <a:sym typeface="+mn-ea"/>
              </a:rPr>
              <a:t>swing </a:t>
            </a:r>
            <a:endParaRPr lang="en-US" altLang="zh-CN">
              <a:sym typeface="+mn-ea"/>
            </a:endParaRPr>
          </a:p>
          <a:p>
            <a:endParaRPr lang="zh-CN" altLang="en-US"/>
          </a:p>
          <a:p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7120" y="2022475"/>
            <a:ext cx="4716145" cy="994410"/>
          </a:xfrm>
          <a:prstGeom prst="rect">
            <a:avLst/>
          </a:prstGeom>
        </p:spPr>
      </p:pic>
      <p:sp>
        <p:nvSpPr>
          <p:cNvPr id="4" name="内容占位符 2"/>
          <p:cNvSpPr>
            <a:spLocks noGrp="1"/>
          </p:cNvSpPr>
          <p:nvPr/>
        </p:nvSpPr>
        <p:spPr>
          <a:xfrm>
            <a:off x="6292850" y="1435100"/>
            <a:ext cx="5137785" cy="4796155"/>
          </a:xfrm>
          <a:prstGeom prst="rect">
            <a:avLst/>
          </a:prstGeom>
        </p:spPr>
        <p:txBody>
          <a:bodyPr vert="horz" lIns="91440" tIns="45720" rIns="91440" bIns="46800" rtlCol="0">
            <a:normAutofit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下载swig</a:t>
            </a:r>
            <a:r>
              <a:rPr lang="zh-CN" altLang="en-US">
                <a:sym typeface="+mn-ea"/>
              </a:rPr>
              <a:t>2.0.7</a:t>
            </a:r>
            <a:r>
              <a:rPr lang="zh-CN" altLang="en-US"/>
              <a:t>安装包：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en-US" altLang="zh-CN"/>
              <a:t>	</a:t>
            </a:r>
            <a:r>
              <a:rPr lang="zh-CN" altLang="en-US"/>
              <a:t>http://sourceforge.net/projects/swig/files/swig/</a:t>
            </a:r>
            <a:endParaRPr lang="zh-CN" altLang="en-US"/>
          </a:p>
          <a:p>
            <a:r>
              <a:rPr lang="zh-CN" altLang="en-US"/>
              <a:t>安装：./configure --without-pcre  </a:t>
            </a:r>
            <a:endParaRPr lang="zh-CN" altLang="en-US"/>
          </a:p>
          <a:p>
            <a:r>
              <a:rPr lang="zh-CN" altLang="en-US"/>
              <a:t>          make  </a:t>
            </a:r>
            <a:endParaRPr lang="zh-CN" altLang="en-US"/>
          </a:p>
          <a:p>
            <a:r>
              <a:rPr lang="zh-CN" altLang="en-US"/>
              <a:t>          sudo make install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rcRect t="2532" r="26355"/>
          <a:stretch>
            <a:fillRect/>
          </a:stretch>
        </p:blipFill>
        <p:spPr>
          <a:xfrm>
            <a:off x="6451600" y="4257675"/>
            <a:ext cx="4979035" cy="15157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>
                <a:sym typeface="+mn-ea"/>
              </a:rPr>
              <a:t>下载安装</a:t>
            </a:r>
            <a:r>
              <a:rPr lang="en-US" altLang="zh-CN">
                <a:sym typeface="+mn-ea"/>
              </a:rPr>
              <a:t>gem5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75365" y="1384668"/>
            <a:ext cx="10440000" cy="4795882"/>
          </a:xfrm>
        </p:spPr>
        <p:txBody>
          <a:bodyPr/>
          <a:p>
            <a:r>
              <a:rPr lang="zh-CN" altLang="en-US"/>
              <a:t>先下载映像：</a:t>
            </a:r>
            <a:r>
              <a:rPr lang="zh-CN" altLang="en-US">
                <a:sym typeface="+mn-ea"/>
              </a:rPr>
              <a:t>http://repo.gem5.org/gem5</a:t>
            </a:r>
            <a:endParaRPr lang="zh-CN" altLang="en-US"/>
          </a:p>
          <a:p>
            <a:r>
              <a:rPr lang="en-US" altLang="zh-CN"/>
              <a:t>进入到gem5目录下，编译gem5的各个架构</a:t>
            </a:r>
            <a:r>
              <a:rPr lang="zh-CN" altLang="en-US"/>
              <a:t>：</a:t>
            </a:r>
            <a:endParaRPr lang="zh-CN" altLang="en-US"/>
          </a:p>
          <a:p>
            <a:r>
              <a:rPr lang="zh-CN" altLang="en-US"/>
              <a:t>scons build/X86/gem5.opt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r="170" b="41679"/>
          <a:stretch>
            <a:fillRect/>
          </a:stretch>
        </p:blipFill>
        <p:spPr>
          <a:xfrm>
            <a:off x="875665" y="4439285"/>
            <a:ext cx="7082790" cy="1773555"/>
          </a:xfrm>
          <a:prstGeom prst="rect">
            <a:avLst/>
          </a:prstGeom>
        </p:spPr>
      </p:pic>
      <p:pic>
        <p:nvPicPr>
          <p:cNvPr id="6" name="图片 5" descr="屏幕截图(28)"/>
          <p:cNvPicPr>
            <a:picLocks noChangeAspect="1"/>
          </p:cNvPicPr>
          <p:nvPr/>
        </p:nvPicPr>
        <p:blipFill>
          <a:blip r:embed="rId2"/>
          <a:srcRect l="16379" t="75830" r="48786" b="10114"/>
          <a:stretch>
            <a:fillRect/>
          </a:stretch>
        </p:blipFill>
        <p:spPr>
          <a:xfrm>
            <a:off x="876300" y="3044825"/>
            <a:ext cx="6143625" cy="139446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文本占位符 4"/>
          <p:cNvSpPr txBox="1"/>
          <p:nvPr>
            <p:custDataLst>
              <p:tags r:id="rId1"/>
            </p:custDataLst>
          </p:nvPr>
        </p:nvSpPr>
        <p:spPr bwMode="auto">
          <a:xfrm>
            <a:off x="1301902" y="2496998"/>
            <a:ext cx="1627450" cy="2510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357505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10000"/>
              </a:lnSpc>
              <a:spcBef>
                <a:spcPct val="0"/>
              </a:spcBef>
              <a:buClr>
                <a:srgbClr val="B8650A"/>
              </a:buClr>
              <a:buSzPct val="80000"/>
              <a:buFont typeface="Arial" panose="020B0604020202020204" pitchFamily="34" charset="0"/>
              <a:buNone/>
            </a:pPr>
            <a:r>
              <a:rPr lang="en-US" altLang="zh-CN" sz="15200" i="1" smtClean="0">
                <a:solidFill>
                  <a:schemeClr val="accent1"/>
                </a:solidFill>
                <a:latin typeface="+mn-lt"/>
                <a:ea typeface="+mn-ea"/>
              </a:rPr>
              <a:t>2</a:t>
            </a:r>
            <a:endParaRPr lang="en-US" altLang="zh-CN" sz="15200" i="1" smtClean="0">
              <a:solidFill>
                <a:schemeClr val="accent1"/>
              </a:solidFill>
              <a:latin typeface="+mn-lt"/>
              <a:ea typeface="+mn-ea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sym typeface="+mn-ea"/>
              </a:rPr>
              <a:t>Gem5的FS模拟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 </a:t>
            </a:r>
            <a:endParaRPr lang="en-US" altLang="zh-CN" dirty="0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zh-CN" altLang="en-US"/>
              <a:t>下载文件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75365" y="1384668"/>
            <a:ext cx="10440000" cy="4795882"/>
          </a:xfrm>
        </p:spPr>
        <p:txBody>
          <a:bodyPr/>
          <a:p>
            <a:r>
              <a:rPr lang="zh-CN" altLang="en-US"/>
              <a:t>下载X86架构对应的全系统文件，也就是disk</a:t>
            </a:r>
            <a:endParaRPr lang="zh-CN" altLang="en-US"/>
          </a:p>
          <a:p>
            <a:r>
              <a:rPr lang="zh-CN" altLang="en-US"/>
              <a:t>wget http://www.m5sim.org/dist/current/x86/x86-system.tar.bz2</a:t>
            </a:r>
            <a:endParaRPr lang="zh-CN" altLang="en-US"/>
          </a:p>
          <a:p>
            <a:r>
              <a:rPr lang="zh-CN" altLang="en-US"/>
              <a:t>下载alpha对应的全系统文件</a:t>
            </a:r>
            <a:endParaRPr lang="zh-CN" altLang="en-US"/>
          </a:p>
          <a:p>
            <a:r>
              <a:rPr lang="zh-CN" altLang="en-US"/>
              <a:t>wget http://www.m5sim.org/dist/current/m5_system_2.0b3.tar.bz2</a:t>
            </a:r>
            <a:endParaRPr lang="zh-CN" altLang="en-US"/>
          </a:p>
          <a:p>
            <a:endParaRPr lang="zh-CN" altLang="en-US"/>
          </a:p>
          <a:p>
            <a:r>
              <a:rPr lang="en-US" altLang="zh-CN" dirty="0">
                <a:sym typeface="+mn-ea"/>
              </a:rPr>
              <a:t>gem5</a:t>
            </a:r>
            <a:r>
              <a:rPr lang="zh-CN" altLang="en-US" dirty="0">
                <a:sym typeface="+mn-ea"/>
              </a:rPr>
              <a:t>目录下新建个文件夹</a:t>
            </a:r>
            <a:r>
              <a:rPr lang="en-US" altLang="zh-CN" dirty="0">
                <a:sym typeface="+mn-ea"/>
              </a:rPr>
              <a:t>fs-image</a:t>
            </a:r>
            <a:r>
              <a:rPr lang="zh-CN" altLang="en-US" dirty="0">
                <a:sym typeface="+mn-ea"/>
              </a:rPr>
              <a:t>，进入该目录，解压</a:t>
            </a:r>
            <a:r>
              <a:rPr lang="en-US" altLang="zh-CN" dirty="0">
                <a:sym typeface="+mn-ea"/>
              </a:rPr>
              <a:t>x86-system.tar.gz</a:t>
            </a:r>
            <a:endParaRPr lang="en-US" altLang="zh-CN" dirty="0">
              <a:sym typeface="+mn-ea"/>
            </a:endParaRPr>
          </a:p>
          <a:p>
            <a:r>
              <a:rPr lang="en-US" altLang="zh-CN" dirty="0">
                <a:sym typeface="+mn-ea"/>
              </a:rPr>
              <a:t>m5_system_2.0b3</a:t>
            </a:r>
            <a:r>
              <a:rPr lang="zh-CN" altLang="en-US" dirty="0">
                <a:sym typeface="+mn-ea"/>
              </a:rPr>
              <a:t>将其解压，并将</a:t>
            </a:r>
            <a:r>
              <a:rPr lang="en-US" altLang="zh-CN" dirty="0">
                <a:sym typeface="+mn-ea"/>
              </a:rPr>
              <a:t>disks</a:t>
            </a:r>
            <a:r>
              <a:rPr lang="zh-CN" altLang="en-US" dirty="0">
                <a:sym typeface="+mn-ea"/>
              </a:rPr>
              <a:t>目录下的</a:t>
            </a:r>
            <a:r>
              <a:rPr lang="en-US" altLang="zh-CN" dirty="0">
                <a:sym typeface="+mn-ea"/>
              </a:rPr>
              <a:t>linux-bigswap2.img</a:t>
            </a:r>
            <a:r>
              <a:rPr lang="zh-CN" altLang="en-US" dirty="0">
                <a:sym typeface="+mn-ea"/>
              </a:rPr>
              <a:t>放到</a:t>
            </a:r>
            <a:r>
              <a:rPr lang="en-US" altLang="zh-CN" dirty="0">
                <a:sym typeface="+mn-ea"/>
              </a:rPr>
              <a:t>x86-system</a:t>
            </a:r>
            <a:r>
              <a:rPr lang="zh-CN" altLang="en-US" dirty="0">
                <a:sym typeface="+mn-ea"/>
              </a:rPr>
              <a:t>解压后的</a:t>
            </a:r>
            <a:r>
              <a:rPr lang="en-US" altLang="zh-CN" dirty="0">
                <a:sym typeface="+mn-ea"/>
              </a:rPr>
              <a:t>disks</a:t>
            </a:r>
            <a:r>
              <a:rPr lang="zh-CN" altLang="en-US" dirty="0">
                <a:sym typeface="+mn-ea"/>
              </a:rPr>
              <a:t>目录下。</a:t>
            </a:r>
            <a:endParaRPr lang="zh-CN" altLang="en-US" dirty="0">
              <a:sym typeface="+mn-ea"/>
            </a:endParaRP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修改变量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.bashrc文件：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SysPath.py文件：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Benchmarks.py文件：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-1139" t="69894"/>
          <a:stretch>
            <a:fillRect/>
          </a:stretch>
        </p:blipFill>
        <p:spPr>
          <a:xfrm>
            <a:off x="956310" y="1968500"/>
            <a:ext cx="6073775" cy="5848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4420" y="3371850"/>
            <a:ext cx="7025640" cy="6146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t="13057" r="987" b="10777"/>
          <a:stretch>
            <a:fillRect/>
          </a:stretch>
        </p:blipFill>
        <p:spPr>
          <a:xfrm>
            <a:off x="1229995" y="4965700"/>
            <a:ext cx="7197725" cy="4667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a"/>
  <p:tag name="KSO_WM_UNIT_INDEX" val="1"/>
  <p:tag name="KSO_WM_UNIT_ID" val="custom160473_1*a*1"/>
  <p:tag name="KSO_WM_UNIT_CLEAR" val="1"/>
  <p:tag name="KSO_WM_UNIT_LAYERLEVEL" val="1"/>
  <p:tag name="KSO_WM_UNIT_VALUE" val="3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b"/>
  <p:tag name="KSO_WM_UNIT_INDEX" val="1"/>
  <p:tag name="KSO_WM_UNIT_ID" val="custom160473_1*b*1"/>
  <p:tag name="KSO_WM_UNIT_CLEAR" val="1"/>
  <p:tag name="KSO_WM_UNIT_LAYERLEVEL" val="1"/>
  <p:tag name="KSO_WM_UNIT_VALUE" val="35"/>
  <p:tag name="KSO_WM_UNIT_ISCONTENTSTITLE" val="0"/>
  <p:tag name="KSO_WM_UNIT_HIGHLIGHT" val="0"/>
  <p:tag name="KSO_WM_UNIT_COMPATIBLE" val="0"/>
  <p:tag name="KSO_WM_UNIT_PRESET_TEXT_INDEX" val="4"/>
  <p:tag name="KSO_WM_UNIT_PRESET_TEXT_LEN" val="57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a"/>
  <p:tag name="KSO_WM_UNIT_INDEX" val="1"/>
  <p:tag name="KSO_WM_UNIT_ID" val="custom160473_1*a*1"/>
  <p:tag name="KSO_WM_UNIT_CLEAR" val="1"/>
  <p:tag name="KSO_WM_UNIT_LAYERLEVEL" val="1"/>
  <p:tag name="KSO_WM_UNIT_VALUE" val="3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b"/>
  <p:tag name="KSO_WM_UNIT_INDEX" val="1"/>
  <p:tag name="KSO_WM_UNIT_ID" val="custom160473_1*b*1"/>
  <p:tag name="KSO_WM_UNIT_CLEAR" val="1"/>
  <p:tag name="KSO_WM_UNIT_LAYERLEVEL" val="1"/>
  <p:tag name="KSO_WM_UNIT_VALUE" val="35"/>
  <p:tag name="KSO_WM_UNIT_ISCONTENTSTITLE" val="0"/>
  <p:tag name="KSO_WM_UNIT_HIGHLIGHT" val="0"/>
  <p:tag name="KSO_WM_UNIT_COMPATIBLE" val="0"/>
  <p:tag name="KSO_WM_UNIT_PRESET_TEXT_INDEX" val="4"/>
  <p:tag name="KSO_WM_UNIT_PRESET_TEXT_LEN" val="57"/>
</p:tagLst>
</file>

<file path=ppt/tags/tag14.xml><?xml version="1.0" encoding="utf-8"?>
<p:tagLst xmlns:p="http://schemas.openxmlformats.org/presentationml/2006/main">
  <p:tag name="KSO_WM_SLIDE_SUBTYPE" val="pureTxt"/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SLIDE_SIZE" val="452*61"/>
  <p:tag name="KSO_WM_SLIDE_POSITION" val="254*347"/>
  <p:tag name="KSO_WM_BEAUTIFY_FLAG" val="#wm#"/>
  <p:tag name="KSO_WM_SLIDE_TYPE" val="title"/>
  <p:tag name="KSO_WM_SLIDE_LAYOUT_CNT" val="1_1"/>
  <p:tag name="KSO_WM_SLIDE_LAYOUT" val="a_b"/>
  <p:tag name="KSO_WM_SLIDE_ITEM_CNT" val="2"/>
  <p:tag name="KSO_WM_SLIDE_INDEX" val="1"/>
  <p:tag name="KSO_WM_SLIDE_ID" val="custom160473_1"/>
  <p:tag name="KSO_WM_TAG_VERSION" val="1.0"/>
  <p:tag name="KSO_WM_TEMPLATE_INDEX" val="160473"/>
  <p:tag name="KSO_WM_TEMPLATE_CATEGORY" val="custom"/>
  <p:tag name="KSO_WM_TEMPLATE_THUMBS_INDEX" val="1、8、12、15、19、20、25、27"/>
  <p:tag name="KSO_WM_COMBINE_RELATE_SLIDE_ID" val="background20185112_1"/>
  <p:tag name="KSO_WM_TEMPLATE_SUBCATEGORY" val="combine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a"/>
  <p:tag name="KSO_WM_UNIT_INDEX" val="1"/>
  <p:tag name="KSO_WM_UNIT_ID" val="custom160473_9*a*1"/>
  <p:tag name="KSO_WM_UNIT_CLEAR" val="1"/>
  <p:tag name="KSO_WM_UNIT_LAYERLEVEL" val="1"/>
  <p:tag name="KSO_WM_UNIT_VALUE" val="11"/>
  <p:tag name="KSO_WM_UNIT_ISCONTENTSTITLE" val="0"/>
  <p:tag name="KSO_WM_UNIT_HIGHLIGHT" val="0"/>
  <p:tag name="KSO_WM_UNIT_COMPATIBLE" val="0"/>
  <p:tag name="KSO_WM_UNIT_PRESET_TEXT" val="CONTENTS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73_9*i*1"/>
  <p:tag name="KSO_WM_TEMPLATE_CATEGORY" val="custom"/>
  <p:tag name="KSO_WM_TEMPLATE_INDEX" val="160473"/>
  <p:tag name="KSO_WM_UNIT_INDEX" val="1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l_i"/>
  <p:tag name="KSO_WM_UNIT_INDEX" val="1_1"/>
  <p:tag name="KSO_WM_UNIT_ID" val="custom160473_9*l_i*1_1"/>
  <p:tag name="KSO_WM_UNIT_CLEAR" val="1"/>
  <p:tag name="KSO_WM_UNIT_LAYERLEVEL" val="1_1"/>
  <p:tag name="KSO_WM_DIAGRAM_GROUP_CODE" val="l1-1"/>
  <p:tag name="KSO_WM_UNIT_LINE_FORE_SCHEMECOLOR_INDEX" val="5"/>
  <p:tag name="KSO_WM_UNIT_LINE_FILL_TYPE" val="2"/>
  <p:tag name="KSO_WM_UNIT_USESOURCEFORMAT_APPLY" val="1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l_i"/>
  <p:tag name="KSO_WM_UNIT_INDEX" val="1_2"/>
  <p:tag name="KSO_WM_UNIT_ID" val="custom160473_9*l_i*1_2"/>
  <p:tag name="KSO_WM_UNIT_CLEAR" val="1"/>
  <p:tag name="KSO_WM_UNIT_LAYERLEVEL" val="1_1"/>
  <p:tag name="KSO_WM_DIAGRAM_GROUP_CODE" val="l1-1"/>
  <p:tag name="KSO_WM_UNIT_LINE_FORE_SCHEMECOLOR_INDEX" val="5"/>
  <p:tag name="KSO_WM_UNIT_LINE_FILL_TYPE" val="2"/>
  <p:tag name="KSO_WM_UNIT_USESOURCEFORMAT_APPLY" val="1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l_i"/>
  <p:tag name="KSO_WM_UNIT_INDEX" val="1_3"/>
  <p:tag name="KSO_WM_UNIT_ID" val="custom160473_9*l_i*1_3"/>
  <p:tag name="KSO_WM_UNIT_CLEAR" val="1"/>
  <p:tag name="KSO_WM_UNIT_LAYERLEVEL" val="1_1"/>
  <p:tag name="KSO_WM_DIAGRAM_GROUP_CODE" val="l1-1"/>
  <p:tag name="KSO_WM_UNIT_LINE_FORE_SCHEMECOLOR_INDEX" val="5"/>
  <p:tag name="KSO_WM_UNIT_LINE_FILL_TYPE" val="2"/>
  <p:tag name="KSO_WM_UNIT_USESOURCEFORMAT_APPLY" val="1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4553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l_i"/>
  <p:tag name="KSO_WM_UNIT_INDEX" val="1_4"/>
  <p:tag name="KSO_WM_UNIT_ID" val="custom160473_9*l_i*1_4"/>
  <p:tag name="KSO_WM_UNIT_CLEAR" val="1"/>
  <p:tag name="KSO_WM_UNIT_LAYERLEVEL" val="1_1"/>
  <p:tag name="KSO_WM_DIAGRAM_GROUP_CODE" val="l1-1"/>
  <p:tag name="KSO_WM_UNIT_LINE_FORE_SCHEMECOLOR_INDEX" val="5"/>
  <p:tag name="KSO_WM_UNIT_LINE_FILL_TYPE" val="2"/>
  <p:tag name="KSO_WM_UNIT_USESOURCEFORMAT_APPLY" val="1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l_i"/>
  <p:tag name="KSO_WM_UNIT_INDEX" val="1_5"/>
  <p:tag name="KSO_WM_UNIT_ID" val="custom160473_9*l_i*1_5"/>
  <p:tag name="KSO_WM_UNIT_CLEAR" val="1"/>
  <p:tag name="KSO_WM_UNIT_LAYERLEVEL" val="1_1"/>
  <p:tag name="KSO_WM_DIAGRAM_GROUP_CODE" val="l1-1"/>
  <p:tag name="KSO_WM_UNIT_LINE_FORE_SCHEMECOLOR_INDEX" val="5"/>
  <p:tag name="KSO_WM_UNIT_LINE_FILL_TYPE" val="2"/>
  <p:tag name="KSO_WM_UNIT_USESOURCEFORMAT_APPLY" val="1"/>
</p:tagLst>
</file>

<file path=ppt/tags/tag2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l_i"/>
  <p:tag name="KSO_WM_UNIT_INDEX" val="1_6"/>
  <p:tag name="KSO_WM_UNIT_ID" val="custom160473_9*l_i*1_6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l_h_f"/>
  <p:tag name="KSO_WM_UNIT_INDEX" val="1_1_1"/>
  <p:tag name="KSO_WM_UNIT_ID" val="custom160473_9*l_h_f*1_1_1"/>
  <p:tag name="KSO_WM_UNIT_CLEAR" val="1"/>
  <p:tag name="KSO_WM_UNIT_LAYERLEVEL" val="1_1_1"/>
  <p:tag name="KSO_WM_UNIT_VALUE" val="21"/>
  <p:tag name="KSO_WM_UNIT_HIGHLIGHT" val="0"/>
  <p:tag name="KSO_WM_UNIT_COMPATIBLE" val="0"/>
  <p:tag name="KSO_WM_UNIT_PRESET_TEXT_INDEX" val="4"/>
  <p:tag name="KSO_WM_DIAGRAM_GROUP_CODE" val="l1-1"/>
  <p:tag name="KSO_WM_UNIT_PRESET_TEXT_LEN" val="40"/>
  <p:tag name="KSO_WM_UNIT_TEXT_FILL_FORE_SCHEMECOLOR_INDEX" val="5"/>
  <p:tag name="KSO_WM_UNIT_TEXT_FILL_TYPE" val="1"/>
  <p:tag name="KSO_WM_UNIT_USESOURCEFORMAT_APPLY" val="1"/>
</p:tagLst>
</file>

<file path=ppt/tags/tag2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73_9*i*16"/>
  <p:tag name="KSO_WM_TEMPLATE_CATEGORY" val="custom"/>
  <p:tag name="KSO_WM_TEMPLATE_INDEX" val="160473"/>
  <p:tag name="KSO_WM_UNIT_INDEX" val="16"/>
</p:tagLst>
</file>

<file path=ppt/tags/tag2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l_i"/>
  <p:tag name="KSO_WM_UNIT_INDEX" val="1_7"/>
  <p:tag name="KSO_WM_UNIT_ID" val="custom160473_9*l_i*1_7"/>
  <p:tag name="KSO_WM_UNIT_CLEAR" val="1"/>
  <p:tag name="KSO_WM_UNIT_LAYERLEVEL" val="1_1"/>
  <p:tag name="KSO_WM_DIAGRAM_GROUP_CODE" val="l1-1"/>
  <p:tag name="KSO_WM_UNIT_LINE_FORE_SCHEMECOLOR_INDEX" val="5"/>
  <p:tag name="KSO_WM_UNIT_LINE_FILL_TYPE" val="2"/>
  <p:tag name="KSO_WM_UNIT_USESOURCEFORMAT_APPLY" val="1"/>
</p:tagLst>
</file>

<file path=ppt/tags/tag2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l_i"/>
  <p:tag name="KSO_WM_UNIT_INDEX" val="1_8"/>
  <p:tag name="KSO_WM_UNIT_ID" val="custom160473_9*l_i*1_8"/>
  <p:tag name="KSO_WM_UNIT_CLEAR" val="1"/>
  <p:tag name="KSO_WM_UNIT_LAYERLEVEL" val="1_1"/>
  <p:tag name="KSO_WM_DIAGRAM_GROUP_CODE" val="l1-1"/>
  <p:tag name="KSO_WM_UNIT_LINE_FORE_SCHEMECOLOR_INDEX" val="5"/>
  <p:tag name="KSO_WM_UNIT_LINE_FILL_TYPE" val="2"/>
  <p:tag name="KSO_WM_UNIT_USESOURCEFORMAT_APPLY" val="1"/>
</p:tagLst>
</file>

<file path=ppt/tags/tag2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l_i"/>
  <p:tag name="KSO_WM_UNIT_INDEX" val="1_9"/>
  <p:tag name="KSO_WM_UNIT_ID" val="custom160473_9*l_i*1_9"/>
  <p:tag name="KSO_WM_UNIT_CLEAR" val="1"/>
  <p:tag name="KSO_WM_UNIT_LAYERLEVEL" val="1_1"/>
  <p:tag name="KSO_WM_DIAGRAM_GROUP_CODE" val="l1-1"/>
  <p:tag name="KSO_WM_UNIT_LINE_FORE_SCHEMECOLOR_INDEX" val="5"/>
  <p:tag name="KSO_WM_UNIT_LINE_FILL_TYPE" val="2"/>
  <p:tag name="KSO_WM_UNIT_USESOURCEFORMAT_APPLY" val="1"/>
</p:tagLst>
</file>

<file path=ppt/tags/tag2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l_i"/>
  <p:tag name="KSO_WM_UNIT_INDEX" val="1_10"/>
  <p:tag name="KSO_WM_UNIT_ID" val="custom160473_9*l_i*1_10"/>
  <p:tag name="KSO_WM_UNIT_CLEAR" val="1"/>
  <p:tag name="KSO_WM_UNIT_LAYERLEVEL" val="1_1"/>
  <p:tag name="KSO_WM_DIAGRAM_GROUP_CODE" val="l1-1"/>
  <p:tag name="KSO_WM_UNIT_LINE_FORE_SCHEMECOLOR_INDEX" val="5"/>
  <p:tag name="KSO_WM_UNIT_LINE_FILL_TYPE" val="2"/>
  <p:tag name="KSO_WM_UNIT_USESOURCEFORMAT_APPLY" val="1"/>
</p:tagLst>
</file>

<file path=ppt/tags/tag2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l_i"/>
  <p:tag name="KSO_WM_UNIT_INDEX" val="1_11"/>
  <p:tag name="KSO_WM_UNIT_ID" val="custom160473_9*l_i*1_11"/>
  <p:tag name="KSO_WM_UNIT_CLEAR" val="1"/>
  <p:tag name="KSO_WM_UNIT_LAYERLEVEL" val="1_1"/>
  <p:tag name="KSO_WM_DIAGRAM_GROUP_CODE" val="l1-1"/>
  <p:tag name="KSO_WM_UNIT_LINE_FORE_SCHEMECOLOR_INDEX" val="5"/>
  <p:tag name="KSO_WM_UNIT_LINE_FILL_TYPE" val="2"/>
  <p:tag name="KSO_WM_UNIT_USESOURCEFORMAT_APPLY" val="1"/>
</p:tagLst>
</file>

<file path=ppt/tags/tag3.xml><?xml version="1.0" encoding="utf-8"?>
<p:tagLst xmlns:p="http://schemas.openxmlformats.org/presentationml/2006/main">
  <p:tag name="KSO_WM_TEMPLATE_TOPIC_DEFAULT" val="1"/>
  <p:tag name="KSO_WM_TEMPLATE_JOB_ID" val="2"/>
  <p:tag name="KSO_WM_TEMPLATE_SCENE_ID" val="1"/>
  <p:tag name="KSO_WM_TEMPLATE_OUTLINE_ID" val="15"/>
  <p:tag name="KSO_WM_TEMPLATE_TOPIC_ID" val="2869567"/>
  <p:tag name="KSO_WM_BEAUTIFY_FLAG" val="#wm#"/>
  <p:tag name="KSO_WM_TAG_VERSION" val="1.0"/>
  <p:tag name="KSO_WM_TEMPLATE_INDEX" val="20184553"/>
  <p:tag name="KSO_WM_TEMPLATE_CATEGORY" val="custom"/>
  <p:tag name="KSO_WM_TEMPLATE_THUMBS_INDEX" val="1、6、10、14、20、26、27、28、29、31"/>
</p:tagLst>
</file>

<file path=ppt/tags/tag3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l_i"/>
  <p:tag name="KSO_WM_UNIT_INDEX" val="1_12"/>
  <p:tag name="KSO_WM_UNIT_ID" val="custom160473_9*l_i*1_12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3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l_h_f"/>
  <p:tag name="KSO_WM_UNIT_INDEX" val="1_2_1"/>
  <p:tag name="KSO_WM_UNIT_ID" val="custom160473_9*l_h_f*1_2_1"/>
  <p:tag name="KSO_WM_UNIT_CLEAR" val="1"/>
  <p:tag name="KSO_WM_UNIT_LAYERLEVEL" val="1_1_1"/>
  <p:tag name="KSO_WM_UNIT_VALUE" val="21"/>
  <p:tag name="KSO_WM_UNIT_HIGHLIGHT" val="0"/>
  <p:tag name="KSO_WM_UNIT_COMPATIBLE" val="0"/>
  <p:tag name="KSO_WM_UNIT_PRESET_TEXT_INDEX" val="4"/>
  <p:tag name="KSO_WM_DIAGRAM_GROUP_CODE" val="l1-1"/>
  <p:tag name="KSO_WM_UNIT_PRESET_TEXT_LEN" val="40"/>
  <p:tag name="KSO_WM_UNIT_TEXT_FILL_FORE_SCHEMECOLOR_INDEX" val="5"/>
  <p:tag name="KSO_WM_UNIT_TEXT_FILL_TYPE" val="1"/>
  <p:tag name="KSO_WM_UNIT_USESOURCEFORMAT_APPLY" val="1"/>
</p:tagLst>
</file>

<file path=ppt/tags/tag3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73_9*i*31"/>
  <p:tag name="KSO_WM_TEMPLATE_CATEGORY" val="custom"/>
  <p:tag name="KSO_WM_TEMPLATE_INDEX" val="160473"/>
  <p:tag name="KSO_WM_UNIT_INDEX" val="31"/>
</p:tagLst>
</file>

<file path=ppt/tags/tag3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l_i"/>
  <p:tag name="KSO_WM_UNIT_INDEX" val="1_14"/>
  <p:tag name="KSO_WM_UNIT_ID" val="custom160473_9*l_i*1_14"/>
  <p:tag name="KSO_WM_UNIT_CLEAR" val="1"/>
  <p:tag name="KSO_WM_UNIT_LAYERLEVEL" val="1_1"/>
  <p:tag name="KSO_WM_DIAGRAM_GROUP_CODE" val="l1-1"/>
  <p:tag name="KSO_WM_UNIT_LINE_FORE_SCHEMECOLOR_INDEX" val="5"/>
  <p:tag name="KSO_WM_UNIT_LINE_FILL_TYPE" val="2"/>
  <p:tag name="KSO_WM_UNIT_USESOURCEFORMAT_APPLY" val="1"/>
</p:tagLst>
</file>

<file path=ppt/tags/tag3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l_i"/>
  <p:tag name="KSO_WM_UNIT_INDEX" val="1_15"/>
  <p:tag name="KSO_WM_UNIT_ID" val="custom160473_9*l_i*1_15"/>
  <p:tag name="KSO_WM_UNIT_CLEAR" val="1"/>
  <p:tag name="KSO_WM_UNIT_LAYERLEVEL" val="1_1"/>
  <p:tag name="KSO_WM_DIAGRAM_GROUP_CODE" val="l1-1"/>
  <p:tag name="KSO_WM_UNIT_LINE_FORE_SCHEMECOLOR_INDEX" val="5"/>
  <p:tag name="KSO_WM_UNIT_LINE_FILL_TYPE" val="2"/>
  <p:tag name="KSO_WM_UNIT_USESOURCEFORMAT_APPLY" val="1"/>
</p:tagLst>
</file>

<file path=ppt/tags/tag3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l_i"/>
  <p:tag name="KSO_WM_UNIT_INDEX" val="1_16"/>
  <p:tag name="KSO_WM_UNIT_ID" val="custom160473_9*l_i*1_16"/>
  <p:tag name="KSO_WM_UNIT_CLEAR" val="1"/>
  <p:tag name="KSO_WM_UNIT_LAYERLEVEL" val="1_1"/>
  <p:tag name="KSO_WM_DIAGRAM_GROUP_CODE" val="l1-1"/>
  <p:tag name="KSO_WM_UNIT_LINE_FORE_SCHEMECOLOR_INDEX" val="5"/>
  <p:tag name="KSO_WM_UNIT_LINE_FILL_TYPE" val="2"/>
  <p:tag name="KSO_WM_UNIT_USESOURCEFORMAT_APPLY" val="1"/>
</p:tagLst>
</file>

<file path=ppt/tags/tag3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l_i"/>
  <p:tag name="KSO_WM_UNIT_INDEX" val="1_17"/>
  <p:tag name="KSO_WM_UNIT_ID" val="custom160473_9*l_i*1_17"/>
  <p:tag name="KSO_WM_UNIT_CLEAR" val="1"/>
  <p:tag name="KSO_WM_UNIT_LAYERLEVEL" val="1_1"/>
  <p:tag name="KSO_WM_DIAGRAM_GROUP_CODE" val="l1-1"/>
  <p:tag name="KSO_WM_UNIT_LINE_FORE_SCHEMECOLOR_INDEX" val="5"/>
  <p:tag name="KSO_WM_UNIT_LINE_FILL_TYPE" val="2"/>
  <p:tag name="KSO_WM_UNIT_USESOURCEFORMAT_APPLY" val="1"/>
</p:tagLst>
</file>

<file path=ppt/tags/tag3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l_i"/>
  <p:tag name="KSO_WM_UNIT_INDEX" val="1_13"/>
  <p:tag name="KSO_WM_UNIT_ID" val="custom160473_9*l_i*1_13"/>
  <p:tag name="KSO_WM_UNIT_CLEAR" val="1"/>
  <p:tag name="KSO_WM_UNIT_LAYERLEVEL" val="1_1"/>
  <p:tag name="KSO_WM_DIAGRAM_GROUP_CODE" val="l1-1"/>
  <p:tag name="KSO_WM_UNIT_LINE_FORE_SCHEMECOLOR_INDEX" val="5"/>
  <p:tag name="KSO_WM_UNIT_LINE_FILL_TYPE" val="2"/>
  <p:tag name="KSO_WM_UNIT_USESOURCEFORMAT_APPLY" val="1"/>
</p:tagLst>
</file>

<file path=ppt/tags/tag3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l_i"/>
  <p:tag name="KSO_WM_UNIT_INDEX" val="1_18"/>
  <p:tag name="KSO_WM_UNIT_ID" val="custom160473_9*l_i*1_18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3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l_h_f"/>
  <p:tag name="KSO_WM_UNIT_INDEX" val="1_3_1"/>
  <p:tag name="KSO_WM_UNIT_ID" val="custom160473_9*l_h_f*1_3_1"/>
  <p:tag name="KSO_WM_UNIT_CLEAR" val="1"/>
  <p:tag name="KSO_WM_UNIT_LAYERLEVEL" val="1_1_1"/>
  <p:tag name="KSO_WM_UNIT_VALUE" val="21"/>
  <p:tag name="KSO_WM_UNIT_HIGHLIGHT" val="0"/>
  <p:tag name="KSO_WM_UNIT_COMPATIBLE" val="0"/>
  <p:tag name="KSO_WM_UNIT_PRESET_TEXT_INDEX" val="4"/>
  <p:tag name="KSO_WM_DIAGRAM_GROUP_CODE" val="l1-1"/>
  <p:tag name="KSO_WM_UNIT_PRESET_TEXT_LEN" val="40"/>
  <p:tag name="KSO_WM_UNIT_TEXT_FILL_FORE_SCHEMECOLOR_INDEX" val="5"/>
  <p:tag name="KSO_WM_UNIT_TEXT_FILL_TYPE" val="1"/>
  <p:tag name="KSO_WM_UNIT_USESOURCEFORMAT_APPLY" val="1"/>
</p:tagLst>
</file>

<file path=ppt/tags/tag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98_27*i*0"/>
  <p:tag name="KSO_WM_TEMPLATE_CATEGORY" val="custom"/>
  <p:tag name="KSO_WM_TEMPLATE_INDEX" val="198"/>
</p:tagLst>
</file>

<file path=ppt/tags/tag4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60473_9*i*46"/>
  <p:tag name="KSO_WM_TEMPLATE_CATEGORY" val="custom"/>
  <p:tag name="KSO_WM_TEMPLATE_INDEX" val="160473"/>
  <p:tag name="KSO_WM_UNIT_INDEX" val="46"/>
</p:tagLst>
</file>

<file path=ppt/tags/tag4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l_i"/>
  <p:tag name="KSO_WM_UNIT_INDEX" val="1_19"/>
  <p:tag name="KSO_WM_UNIT_ID" val="custom160473_9*l_i*1_19"/>
  <p:tag name="KSO_WM_UNIT_CLEAR" val="1"/>
  <p:tag name="KSO_WM_UNIT_LAYERLEVEL" val="1_1"/>
  <p:tag name="KSO_WM_DIAGRAM_GROUP_CODE" val="l1-1"/>
  <p:tag name="KSO_WM_UNIT_LINE_FORE_SCHEMECOLOR_INDEX" val="5"/>
  <p:tag name="KSO_WM_UNIT_LINE_FILL_TYPE" val="2"/>
  <p:tag name="KSO_WM_UNIT_USESOURCEFORMAT_APPLY" val="1"/>
</p:tagLst>
</file>

<file path=ppt/tags/tag4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l_i"/>
  <p:tag name="KSO_WM_UNIT_INDEX" val="1_20"/>
  <p:tag name="KSO_WM_UNIT_ID" val="custom160473_9*l_i*1_20"/>
  <p:tag name="KSO_WM_UNIT_CLEAR" val="1"/>
  <p:tag name="KSO_WM_UNIT_LAYERLEVEL" val="1_1"/>
  <p:tag name="KSO_WM_DIAGRAM_GROUP_CODE" val="l1-1"/>
  <p:tag name="KSO_WM_UNIT_LINE_FORE_SCHEMECOLOR_INDEX" val="5"/>
  <p:tag name="KSO_WM_UNIT_LINE_FILL_TYPE" val="2"/>
  <p:tag name="KSO_WM_UNIT_USESOURCEFORMAT_APPLY" val="1"/>
</p:tagLst>
</file>

<file path=ppt/tags/tag4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l_i"/>
  <p:tag name="KSO_WM_UNIT_INDEX" val="1_21"/>
  <p:tag name="KSO_WM_UNIT_ID" val="custom160473_9*l_i*1_21"/>
  <p:tag name="KSO_WM_UNIT_CLEAR" val="1"/>
  <p:tag name="KSO_WM_UNIT_LAYERLEVEL" val="1_1"/>
  <p:tag name="KSO_WM_DIAGRAM_GROUP_CODE" val="l1-1"/>
  <p:tag name="KSO_WM_UNIT_LINE_FORE_SCHEMECOLOR_INDEX" val="5"/>
  <p:tag name="KSO_WM_UNIT_LINE_FILL_TYPE" val="2"/>
  <p:tag name="KSO_WM_UNIT_USESOURCEFORMAT_APPLY" val="1"/>
</p:tagLst>
</file>

<file path=ppt/tags/tag4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l_i"/>
  <p:tag name="KSO_WM_UNIT_INDEX" val="1_22"/>
  <p:tag name="KSO_WM_UNIT_ID" val="custom160473_9*l_i*1_22"/>
  <p:tag name="KSO_WM_UNIT_CLEAR" val="1"/>
  <p:tag name="KSO_WM_UNIT_LAYERLEVEL" val="1_1"/>
  <p:tag name="KSO_WM_DIAGRAM_GROUP_CODE" val="l1-1"/>
  <p:tag name="KSO_WM_UNIT_LINE_FORE_SCHEMECOLOR_INDEX" val="5"/>
  <p:tag name="KSO_WM_UNIT_LINE_FILL_TYPE" val="2"/>
  <p:tag name="KSO_WM_UNIT_USESOURCEFORMAT_APPLY" val="1"/>
</p:tagLst>
</file>

<file path=ppt/tags/tag4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l_i"/>
  <p:tag name="KSO_WM_UNIT_INDEX" val="1_23"/>
  <p:tag name="KSO_WM_UNIT_ID" val="custom160473_9*l_i*1_23"/>
  <p:tag name="KSO_WM_UNIT_CLEAR" val="1"/>
  <p:tag name="KSO_WM_UNIT_LAYERLEVEL" val="1_1"/>
  <p:tag name="KSO_WM_DIAGRAM_GROUP_CODE" val="l1-1"/>
  <p:tag name="KSO_WM_UNIT_LINE_FORE_SCHEMECOLOR_INDEX" val="5"/>
  <p:tag name="KSO_WM_UNIT_LINE_FILL_TYPE" val="2"/>
  <p:tag name="KSO_WM_UNIT_USESOURCEFORMAT_APPLY" val="1"/>
</p:tagLst>
</file>

<file path=ppt/tags/tag4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l_i"/>
  <p:tag name="KSO_WM_UNIT_INDEX" val="1_24"/>
  <p:tag name="KSO_WM_UNIT_ID" val="custom160473_9*l_i*1_24"/>
  <p:tag name="KSO_WM_UNIT_CLEAR" val="1"/>
  <p:tag name="KSO_WM_UNIT_LAYERLEVEL" val="1_1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4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l_h_f"/>
  <p:tag name="KSO_WM_UNIT_INDEX" val="1_4_1"/>
  <p:tag name="KSO_WM_UNIT_ID" val="custom160473_9*l_h_f*1_4_1"/>
  <p:tag name="KSO_WM_UNIT_CLEAR" val="1"/>
  <p:tag name="KSO_WM_UNIT_LAYERLEVEL" val="1_1_1"/>
  <p:tag name="KSO_WM_UNIT_VALUE" val="21"/>
  <p:tag name="KSO_WM_UNIT_HIGHLIGHT" val="0"/>
  <p:tag name="KSO_WM_UNIT_COMPATIBLE" val="0"/>
  <p:tag name="KSO_WM_UNIT_PRESET_TEXT_INDEX" val="4"/>
  <p:tag name="KSO_WM_DIAGRAM_GROUP_CODE" val="l1-1"/>
  <p:tag name="KSO_WM_UNIT_PRESET_TEXT_LEN" val="40"/>
  <p:tag name="KSO_WM_UNIT_TEXT_FILL_FORE_SCHEMECOLOR_INDEX" val="5"/>
  <p:tag name="KSO_WM_UNIT_TEXT_FILL_TYPE" val="1"/>
  <p:tag name="KSO_WM_UNIT_USESOURCEFORMAT_APPLY" val="1"/>
</p:tagLst>
</file>

<file path=ppt/tags/tag48.xml><?xml version="1.0" encoding="utf-8"?>
<p:tagLst xmlns:p="http://schemas.openxmlformats.org/presentationml/2006/main">
  <p:tag name="KSO_WM_TEMPLATE_CATEGORY" val="custom"/>
  <p:tag name="KSO_WM_TEMPLATE_INDEX" val="160473"/>
  <p:tag name="KSO_WM_SLIDE_ID" val="custom160473_9"/>
  <p:tag name="KSO_WM_SLIDE_INDEX" val="9"/>
  <p:tag name="KSO_WM_SLIDE_ITEM_CNT" val="4"/>
  <p:tag name="KSO_WM_SLIDE_LAYOUT" val="a_l"/>
  <p:tag name="KSO_WM_SLIDE_LAYOUT_CNT" val="1_1"/>
  <p:tag name="KSO_WM_SLIDE_TYPE" val="contents"/>
  <p:tag name="KSO_WM_BEAUTIFY_FLAG" val="#wm#"/>
  <p:tag name="KSO_WM_TAG_VERSION" val="1.0"/>
  <p:tag name="KSO_WM_DIAGRAM_GROUP_CODE" val="l1-1"/>
</p:tagLst>
</file>

<file path=ppt/tags/tag4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e"/>
  <p:tag name="KSO_WM_UNIT_INDEX" val="1"/>
  <p:tag name="KSO_WM_UNIT_ID" val="custom160473_12*e*1"/>
  <p:tag name="KSO_WM_UNIT_CLEAR" val="1"/>
  <p:tag name="KSO_WM_UNIT_LAYERLEVEL" val="1"/>
  <p:tag name="KSO_WM_UNIT_VALUE" val="1"/>
  <p:tag name="KSO_WM_UNIT_HIGHLIGHT" val="0"/>
  <p:tag name="KSO_WM_UNIT_COMPATIBLE" val="1"/>
  <p:tag name="KSO_WM_UNIT_PRESET_TEXT" val="1"/>
</p:tagLst>
</file>

<file path=ppt/tags/tag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98_27*i*1"/>
  <p:tag name="KSO_WM_TEMPLATE_CATEGORY" val="custom"/>
  <p:tag name="KSO_WM_TEMPLATE_INDEX" val="198"/>
</p:tagLst>
</file>

<file path=ppt/tags/tag5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a"/>
  <p:tag name="KSO_WM_UNIT_INDEX" val="1"/>
  <p:tag name="KSO_WM_UNIT_ID" val="custom160473_12*a*1"/>
  <p:tag name="KSO_WM_UNIT_CLEAR" val="1"/>
  <p:tag name="KSO_WM_UNIT_LAYERLEVEL" val="1"/>
  <p:tag name="KSO_WM_UNIT_VALUE" val="3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5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b"/>
  <p:tag name="KSO_WM_UNIT_INDEX" val="1"/>
  <p:tag name="KSO_WM_UNIT_ID" val="custom160473_12*b*1"/>
  <p:tag name="KSO_WM_UNIT_CLEAR" val="1"/>
  <p:tag name="KSO_WM_UNIT_LAYERLEVEL" val="1"/>
  <p:tag name="KSO_WM_UNIT_VALUE" val="50"/>
  <p:tag name="KSO_WM_UNIT_ISCONTENTSTITLE" val="0"/>
  <p:tag name="KSO_WM_UNIT_HIGHLIGHT" val="0"/>
  <p:tag name="KSO_WM_UNIT_COMPATIBLE" val="0"/>
  <p:tag name="KSO_WM_UNIT_PRESET_TEXT_INDEX" val="4"/>
  <p:tag name="KSO_WM_UNIT_PRESET_TEXT_LEN" val="57"/>
</p:tagLst>
</file>

<file path=ppt/tags/tag52.xml><?xml version="1.0" encoding="utf-8"?>
<p:tagLst xmlns:p="http://schemas.openxmlformats.org/presentationml/2006/main">
  <p:tag name="KSO_WM_TEMPLATE_CATEGORY" val="custom"/>
  <p:tag name="KSO_WM_TEMPLATE_INDEX" val="160473"/>
  <p:tag name="KSO_WM_SLIDE_ID" val="custom160473_12"/>
  <p:tag name="KSO_WM_SLIDE_INDEX" val="12"/>
  <p:tag name="KSO_WM_SLIDE_ITEM_CNT" val="2"/>
  <p:tag name="KSO_WM_SLIDE_LAYOUT" val="a_b_e"/>
  <p:tag name="KSO_WM_SLIDE_LAYOUT_CNT" val="1_1_1"/>
  <p:tag name="KSO_WM_SLIDE_TYPE" val="sectionTitle"/>
  <p:tag name="KSO_WM_BEAUTIFY_FLAG" val="#wm#"/>
  <p:tag name="KSO_WM_TAG_VERSION" val="1.0"/>
</p:tagLst>
</file>

<file path=ppt/tags/tag53.xml><?xml version="1.0" encoding="utf-8"?>
<p:tagLst xmlns:p="http://schemas.openxmlformats.org/presentationml/2006/main">
  <p:tag name="KSO_WM_BEAUTIFY_FLAG" val="#wm#"/>
  <p:tag name="KSO_WM_TEMPLATE_CATEGORY" val="custom"/>
  <p:tag name="KSO_WM_TEMPLATE_INDEX" val="160473"/>
</p:tagLst>
</file>

<file path=ppt/tags/tag54.xml><?xml version="1.0" encoding="utf-8"?>
<p:tagLst xmlns:p="http://schemas.openxmlformats.org/presentationml/2006/main">
  <p:tag name="KSO_WM_BEAUTIFY_FLAG" val="#wm#"/>
  <p:tag name="KSO_WM_TEMPLATE_CATEGORY" val="custom"/>
  <p:tag name="KSO_WM_TEMPLATE_INDEX" val="160473"/>
</p:tagLst>
</file>

<file path=ppt/tags/tag55.xml><?xml version="1.0" encoding="utf-8"?>
<p:tagLst xmlns:p="http://schemas.openxmlformats.org/presentationml/2006/main">
  <p:tag name="KSO_WM_BEAUTIFY_FLAG" val="#wm#"/>
  <p:tag name="KSO_WM_TEMPLATE_CATEGORY" val="custom"/>
  <p:tag name="KSO_WM_TEMPLATE_INDEX" val="160473"/>
</p:tagLst>
</file>

<file path=ppt/tags/tag5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e"/>
  <p:tag name="KSO_WM_UNIT_INDEX" val="1"/>
  <p:tag name="KSO_WM_UNIT_ID" val="custom160473_12*e*1"/>
  <p:tag name="KSO_WM_UNIT_CLEAR" val="1"/>
  <p:tag name="KSO_WM_UNIT_LAYERLEVEL" val="1"/>
  <p:tag name="KSO_WM_UNIT_VALUE" val="1"/>
  <p:tag name="KSO_WM_UNIT_HIGHLIGHT" val="0"/>
  <p:tag name="KSO_WM_UNIT_COMPATIBLE" val="1"/>
  <p:tag name="KSO_WM_UNIT_PRESET_TEXT" val="1"/>
</p:tagLst>
</file>

<file path=ppt/tags/tag5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a"/>
  <p:tag name="KSO_WM_UNIT_INDEX" val="1"/>
  <p:tag name="KSO_WM_UNIT_ID" val="custom160473_12*a*1"/>
  <p:tag name="KSO_WM_UNIT_CLEAR" val="1"/>
  <p:tag name="KSO_WM_UNIT_LAYERLEVEL" val="1"/>
  <p:tag name="KSO_WM_UNIT_VALUE" val="3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5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b"/>
  <p:tag name="KSO_WM_UNIT_INDEX" val="1"/>
  <p:tag name="KSO_WM_UNIT_ID" val="custom160473_12*b*1"/>
  <p:tag name="KSO_WM_UNIT_CLEAR" val="1"/>
  <p:tag name="KSO_WM_UNIT_LAYERLEVEL" val="1"/>
  <p:tag name="KSO_WM_UNIT_VALUE" val="50"/>
  <p:tag name="KSO_WM_UNIT_ISCONTENTSTITLE" val="0"/>
  <p:tag name="KSO_WM_UNIT_HIGHLIGHT" val="0"/>
  <p:tag name="KSO_WM_UNIT_COMPATIBLE" val="0"/>
  <p:tag name="KSO_WM_UNIT_PRESET_TEXT_INDEX" val="4"/>
  <p:tag name="KSO_WM_UNIT_PRESET_TEXT_LEN" val="57"/>
</p:tagLst>
</file>

<file path=ppt/tags/tag59.xml><?xml version="1.0" encoding="utf-8"?>
<p:tagLst xmlns:p="http://schemas.openxmlformats.org/presentationml/2006/main">
  <p:tag name="KSO_WM_TEMPLATE_CATEGORY" val="custom"/>
  <p:tag name="KSO_WM_TEMPLATE_INDEX" val="160473"/>
  <p:tag name="KSO_WM_SLIDE_ID" val="custom160473_12"/>
  <p:tag name="KSO_WM_SLIDE_INDEX" val="12"/>
  <p:tag name="KSO_WM_SLIDE_ITEM_CNT" val="2"/>
  <p:tag name="KSO_WM_SLIDE_LAYOUT" val="a_b_e"/>
  <p:tag name="KSO_WM_SLIDE_LAYOUT_CNT" val="1_1_1"/>
  <p:tag name="KSO_WM_SLIDE_TYPE" val="sectionTitle"/>
  <p:tag name="KSO_WM_BEAUTIFY_FLAG" val="#wm#"/>
  <p:tag name="KSO_WM_TAG_VERSION" val="1.0"/>
</p:tagLst>
</file>

<file path=ppt/tags/tag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98_27*i*2"/>
  <p:tag name="KSO_WM_TEMPLATE_CATEGORY" val="custom"/>
  <p:tag name="KSO_WM_TEMPLATE_INDEX" val="198"/>
</p:tagLst>
</file>

<file path=ppt/tags/tag60.xml><?xml version="1.0" encoding="utf-8"?>
<p:tagLst xmlns:p="http://schemas.openxmlformats.org/presentationml/2006/main">
  <p:tag name="KSO_WM_BEAUTIFY_FLAG" val="#wm#"/>
  <p:tag name="KSO_WM_TEMPLATE_CATEGORY" val="custom"/>
  <p:tag name="KSO_WM_TEMPLATE_INDEX" val="160473"/>
</p:tagLst>
</file>

<file path=ppt/tags/tag61.xml><?xml version="1.0" encoding="utf-8"?>
<p:tagLst xmlns:p="http://schemas.openxmlformats.org/presentationml/2006/main">
  <p:tag name="KSO_WM_BEAUTIFY_FLAG" val="#wm#"/>
  <p:tag name="KSO_WM_TEMPLATE_CATEGORY" val="custom"/>
  <p:tag name="KSO_WM_TEMPLATE_INDEX" val="160473"/>
</p:tagLst>
</file>

<file path=ppt/tags/tag62.xml><?xml version="1.0" encoding="utf-8"?>
<p:tagLst xmlns:p="http://schemas.openxmlformats.org/presentationml/2006/main">
  <p:tag name="KSO_WM_BEAUTIFY_FLAG" val="#wm#"/>
  <p:tag name="KSO_WM_TEMPLATE_CATEGORY" val="custom"/>
  <p:tag name="KSO_WM_TEMPLATE_INDEX" val="160473"/>
</p:tagLst>
</file>

<file path=ppt/tags/tag6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e"/>
  <p:tag name="KSO_WM_UNIT_INDEX" val="1"/>
  <p:tag name="KSO_WM_UNIT_ID" val="custom160473_12*e*1"/>
  <p:tag name="KSO_WM_UNIT_CLEAR" val="1"/>
  <p:tag name="KSO_WM_UNIT_LAYERLEVEL" val="1"/>
  <p:tag name="KSO_WM_UNIT_VALUE" val="1"/>
  <p:tag name="KSO_WM_UNIT_HIGHLIGHT" val="0"/>
  <p:tag name="KSO_WM_UNIT_COMPATIBLE" val="1"/>
  <p:tag name="KSO_WM_UNIT_PRESET_TEXT" val="1"/>
</p:tagLst>
</file>

<file path=ppt/tags/tag6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a"/>
  <p:tag name="KSO_WM_UNIT_INDEX" val="1"/>
  <p:tag name="KSO_WM_UNIT_ID" val="custom160473_12*a*1"/>
  <p:tag name="KSO_WM_UNIT_CLEAR" val="1"/>
  <p:tag name="KSO_WM_UNIT_LAYERLEVEL" val="1"/>
  <p:tag name="KSO_WM_UNIT_VALUE" val="3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6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b"/>
  <p:tag name="KSO_WM_UNIT_INDEX" val="1"/>
  <p:tag name="KSO_WM_UNIT_ID" val="custom160473_12*b*1"/>
  <p:tag name="KSO_WM_UNIT_CLEAR" val="1"/>
  <p:tag name="KSO_WM_UNIT_LAYERLEVEL" val="1"/>
  <p:tag name="KSO_WM_UNIT_VALUE" val="50"/>
  <p:tag name="KSO_WM_UNIT_ISCONTENTSTITLE" val="0"/>
  <p:tag name="KSO_WM_UNIT_HIGHLIGHT" val="0"/>
  <p:tag name="KSO_WM_UNIT_COMPATIBLE" val="0"/>
  <p:tag name="KSO_WM_UNIT_PRESET_TEXT_INDEX" val="4"/>
  <p:tag name="KSO_WM_UNIT_PRESET_TEXT_LEN" val="57"/>
</p:tagLst>
</file>

<file path=ppt/tags/tag66.xml><?xml version="1.0" encoding="utf-8"?>
<p:tagLst xmlns:p="http://schemas.openxmlformats.org/presentationml/2006/main">
  <p:tag name="KSO_WM_TEMPLATE_CATEGORY" val="custom"/>
  <p:tag name="KSO_WM_TEMPLATE_INDEX" val="160473"/>
  <p:tag name="KSO_WM_SLIDE_ID" val="custom160473_12"/>
  <p:tag name="KSO_WM_SLIDE_INDEX" val="12"/>
  <p:tag name="KSO_WM_SLIDE_ITEM_CNT" val="2"/>
  <p:tag name="KSO_WM_SLIDE_LAYOUT" val="a_b_e"/>
  <p:tag name="KSO_WM_SLIDE_LAYOUT_CNT" val="1_1_1"/>
  <p:tag name="KSO_WM_SLIDE_TYPE" val="sectionTitle"/>
  <p:tag name="KSO_WM_BEAUTIFY_FLAG" val="#wm#"/>
  <p:tag name="KSO_WM_TAG_VERSION" val="1.0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160473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160473"/>
</p:tagLst>
</file>

<file path=ppt/tags/tag6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e"/>
  <p:tag name="KSO_WM_UNIT_INDEX" val="1"/>
  <p:tag name="KSO_WM_UNIT_ID" val="custom160473_12*e*1"/>
  <p:tag name="KSO_WM_UNIT_CLEAR" val="1"/>
  <p:tag name="KSO_WM_UNIT_LAYERLEVEL" val="1"/>
  <p:tag name="KSO_WM_UNIT_VALUE" val="1"/>
  <p:tag name="KSO_WM_UNIT_HIGHLIGHT" val="0"/>
  <p:tag name="KSO_WM_UNIT_COMPATIBLE" val="1"/>
  <p:tag name="KSO_WM_UNIT_PRESET_TEXT" val="1"/>
</p:tagLst>
</file>

<file path=ppt/tags/tag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198_27*i*3"/>
  <p:tag name="KSO_WM_TEMPLATE_CATEGORY" val="custom"/>
  <p:tag name="KSO_WM_TEMPLATE_INDEX" val="198"/>
</p:tagLst>
</file>

<file path=ppt/tags/tag7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a"/>
  <p:tag name="KSO_WM_UNIT_INDEX" val="1"/>
  <p:tag name="KSO_WM_UNIT_ID" val="custom160473_12*a*1"/>
  <p:tag name="KSO_WM_UNIT_CLEAR" val="1"/>
  <p:tag name="KSO_WM_UNIT_LAYERLEVEL" val="1"/>
  <p:tag name="KSO_WM_UNIT_VALUE" val="3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7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473"/>
  <p:tag name="KSO_WM_UNIT_TYPE" val="b"/>
  <p:tag name="KSO_WM_UNIT_INDEX" val="1"/>
  <p:tag name="KSO_WM_UNIT_ID" val="custom160473_12*b*1"/>
  <p:tag name="KSO_WM_UNIT_CLEAR" val="1"/>
  <p:tag name="KSO_WM_UNIT_LAYERLEVEL" val="1"/>
  <p:tag name="KSO_WM_UNIT_VALUE" val="50"/>
  <p:tag name="KSO_WM_UNIT_ISCONTENTSTITLE" val="0"/>
  <p:tag name="KSO_WM_UNIT_HIGHLIGHT" val="0"/>
  <p:tag name="KSO_WM_UNIT_COMPATIBLE" val="0"/>
  <p:tag name="KSO_WM_UNIT_PRESET_TEXT_INDEX" val="4"/>
  <p:tag name="KSO_WM_UNIT_PRESET_TEXT_LEN" val="57"/>
</p:tagLst>
</file>

<file path=ppt/tags/tag72.xml><?xml version="1.0" encoding="utf-8"?>
<p:tagLst xmlns:p="http://schemas.openxmlformats.org/presentationml/2006/main">
  <p:tag name="KSO_WM_TEMPLATE_CATEGORY" val="custom"/>
  <p:tag name="KSO_WM_TEMPLATE_INDEX" val="160473"/>
  <p:tag name="KSO_WM_SLIDE_ID" val="custom160473_12"/>
  <p:tag name="KSO_WM_SLIDE_INDEX" val="12"/>
  <p:tag name="KSO_WM_SLIDE_ITEM_CNT" val="2"/>
  <p:tag name="KSO_WM_SLIDE_LAYOUT" val="a_b_e"/>
  <p:tag name="KSO_WM_SLIDE_LAYOUT_CNT" val="1_1_1"/>
  <p:tag name="KSO_WM_SLIDE_TYPE" val="sectionTitle"/>
  <p:tag name="KSO_WM_BEAUTIFY_FLAG" val="#wm#"/>
  <p:tag name="KSO_WM_TAG_VERSION" val="1.0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160473"/>
</p:tagLst>
</file>

<file path=ppt/tags/tag74.xml><?xml version="1.0" encoding="utf-8"?>
<p:tagLst xmlns:p="http://schemas.openxmlformats.org/presentationml/2006/main">
  <p:tag name="KSO_WM_TEMPLATE_CATEGORY" val="custom"/>
  <p:tag name="KSO_WM_TEMPLATE_INDEX" val="160473"/>
  <p:tag name="KSO_WM_TAG_VERSION" val="1.0"/>
  <p:tag name="KSO_WM_SLIDE_ID" val="basetag20163676_42"/>
  <p:tag name="KSO_WM_SLIDE_INDEX" val="42"/>
  <p:tag name="KSO_WM_SLIDE_ITEM_CNT" val="0"/>
  <p:tag name="KSO_WM_SLIDE_TYPE" val="endPage"/>
  <p:tag name="KSO_WM_BEAUTIFY_FLAG" val="#wm#"/>
</p:tagLst>
</file>

<file path=ppt/tags/tag8.xml><?xml version="1.0" encoding="utf-8"?>
<p:tagLst xmlns:p="http://schemas.openxmlformats.org/presentationml/2006/main">
  <p:tag name="KSO_WM_TAG_VERSION" val="1.0"/>
  <p:tag name="KSO_WM_TEMPLATE_CATEGORY" val="custom"/>
  <p:tag name="KSO_WM_TEMPLATE_INDEX" val="160473"/>
</p:tagLst>
</file>

<file path=ppt/tags/tag9.xml><?xml version="1.0" encoding="utf-8"?>
<p:tagLst xmlns:p="http://schemas.openxmlformats.org/presentationml/2006/main">
  <p:tag name="KSO_WM_TAG_VERSION" val="1.0"/>
  <p:tag name="KSO_WM_TEMPLATE_CATEGORY" val="custom"/>
  <p:tag name="KSO_WM_TEMPLATE_INDEX" val="160473"/>
</p:tagLst>
</file>

<file path=ppt/theme/theme1.xml><?xml version="1.0" encoding="utf-8"?>
<a:theme xmlns:a="http://schemas.openxmlformats.org/drawingml/2006/main" name="Office 主题">
  <a:themeElements>
    <a:clrScheme name="自定义 21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A000120140530A99PPBG">
  <a:themeElements>
    <a:clrScheme name="160198.198">
      <a:dk1>
        <a:srgbClr val="3D3F41"/>
      </a:dk1>
      <a:lt1>
        <a:srgbClr val="FFFFFF"/>
      </a:lt1>
      <a:dk2>
        <a:srgbClr val="454749"/>
      </a:dk2>
      <a:lt2>
        <a:srgbClr val="FFFFFF"/>
      </a:lt2>
      <a:accent1>
        <a:srgbClr val="307EAE"/>
      </a:accent1>
      <a:accent2>
        <a:srgbClr val="25B7EC"/>
      </a:accent2>
      <a:accent3>
        <a:srgbClr val="5DBFAD"/>
      </a:accent3>
      <a:accent4>
        <a:srgbClr val="A6A081"/>
      </a:accent4>
      <a:accent5>
        <a:srgbClr val="7479AB"/>
      </a:accent5>
      <a:accent6>
        <a:srgbClr val="FFC000"/>
      </a:accent6>
      <a:hlink>
        <a:srgbClr val="00B0F0"/>
      </a:hlink>
      <a:folHlink>
        <a:srgbClr val="AFB2B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1341</Words>
  <Application>WPS 演示</Application>
  <PresentationFormat>宽屏</PresentationFormat>
  <Paragraphs>145</Paragraphs>
  <Slides>16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9" baseType="lpstr">
      <vt:lpstr>Arial</vt:lpstr>
      <vt:lpstr>宋体</vt:lpstr>
      <vt:lpstr>Wingdings</vt:lpstr>
      <vt:lpstr>黑体</vt:lpstr>
      <vt:lpstr>Verdana</vt:lpstr>
      <vt:lpstr>Wingdings 2</vt:lpstr>
      <vt:lpstr>幼圆</vt:lpstr>
      <vt:lpstr>Calibri</vt:lpstr>
      <vt:lpstr>微软雅黑</vt:lpstr>
      <vt:lpstr>Arial Narrow</vt:lpstr>
      <vt:lpstr>Arial Unicode MS</vt:lpstr>
      <vt:lpstr>Office 主题</vt:lpstr>
      <vt:lpstr>1_A000120140530A99PPBG</vt:lpstr>
      <vt:lpstr>LOREM IPSUM DOLOR</vt:lpstr>
      <vt:lpstr>PowerPoint 演示文稿</vt:lpstr>
      <vt:lpstr>LOREM IPSUM DOLOR</vt:lpstr>
      <vt:lpstr>安装库文件</vt:lpstr>
      <vt:lpstr> 安装库文件</vt:lpstr>
      <vt:lpstr>下载安装gem5</vt:lpstr>
      <vt:lpstr>Gem5的FS模拟</vt:lpstr>
      <vt:lpstr>下载文件</vt:lpstr>
      <vt:lpstr>修改变量</vt:lpstr>
      <vt:lpstr>启动FS</vt:lpstr>
      <vt:lpstr>gem5的Full System下运行X86编译的测试程序 </vt:lpstr>
      <vt:lpstr>挂载</vt:lpstr>
      <vt:lpstr>FS下执行程序</vt:lpstr>
      <vt:lpstr>实验结果</vt:lpstr>
      <vt:lpstr>实验结果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无言以对</cp:lastModifiedBy>
  <cp:revision>42</cp:revision>
  <dcterms:created xsi:type="dcterms:W3CDTF">2018-03-01T02:03:00Z</dcterms:created>
  <dcterms:modified xsi:type="dcterms:W3CDTF">2018-12-26T00:17:07Z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2052-10.1.0.7670</vt:lpwstr>
  </property>
</Properties>
</file>